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2" r:id="rId2"/>
    <p:sldMasterId id="2147483725" r:id="rId3"/>
    <p:sldMasterId id="2147483826" r:id="rId4"/>
    <p:sldMasterId id="2147483852" r:id="rId5"/>
    <p:sldMasterId id="2147483864" r:id="rId6"/>
  </p:sldMasterIdLst>
  <p:notesMasterIdLst>
    <p:notesMasterId r:id="rId30"/>
  </p:notesMasterIdLst>
  <p:sldIdLst>
    <p:sldId id="393" r:id="rId7"/>
    <p:sldId id="394" r:id="rId8"/>
    <p:sldId id="397" r:id="rId9"/>
    <p:sldId id="395" r:id="rId10"/>
    <p:sldId id="396" r:id="rId11"/>
    <p:sldId id="374" r:id="rId12"/>
    <p:sldId id="372" r:id="rId13"/>
    <p:sldId id="348" r:id="rId14"/>
    <p:sldId id="364" r:id="rId15"/>
    <p:sldId id="355" r:id="rId16"/>
    <p:sldId id="349" r:id="rId17"/>
    <p:sldId id="403" r:id="rId18"/>
    <p:sldId id="404" r:id="rId19"/>
    <p:sldId id="398" r:id="rId20"/>
    <p:sldId id="368" r:id="rId21"/>
    <p:sldId id="391" r:id="rId22"/>
    <p:sldId id="392" r:id="rId23"/>
    <p:sldId id="386" r:id="rId24"/>
    <p:sldId id="257" r:id="rId25"/>
    <p:sldId id="385" r:id="rId26"/>
    <p:sldId id="389" r:id="rId27"/>
    <p:sldId id="350" r:id="rId28"/>
    <p:sldId id="35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9" autoAdjust="0"/>
    <p:restoredTop sz="94415" autoAdjust="0"/>
  </p:normalViewPr>
  <p:slideViewPr>
    <p:cSldViewPr snapToGrid="0" showGuides="1">
      <p:cViewPr varScale="1">
        <p:scale>
          <a:sx n="77" d="100"/>
          <a:sy n="77" d="100"/>
        </p:scale>
        <p:origin x="330" y="84"/>
      </p:cViewPr>
      <p:guideLst>
        <p:guide orient="horz" pos="2151"/>
        <p:guide pos="2880"/>
      </p:guideLst>
    </p:cSldViewPr>
  </p:slideViewPr>
  <p:notesTextViewPr>
    <p:cViewPr>
      <p:scale>
        <a:sx n="1" d="1"/>
        <a:sy n="1" d="1"/>
      </p:scale>
      <p:origin x="0" y="0"/>
    </p:cViewPr>
  </p:notesTextViewPr>
  <p:sorterViewPr>
    <p:cViewPr>
      <p:scale>
        <a:sx n="100" d="100"/>
        <a:sy n="100" d="100"/>
      </p:scale>
      <p:origin x="0" y="102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ata\DECISIONS\tripod\2006_0804_1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89050743657045"/>
          <c:y val="0.18565981335666376"/>
          <c:w val="0.61533245844269469"/>
          <c:h val="0.64243802857976073"/>
        </c:manualLayout>
      </c:layout>
      <c:scatterChart>
        <c:scatterStyle val="lineMarker"/>
        <c:varyColors val="0"/>
        <c:ser>
          <c:idx val="0"/>
          <c:order val="0"/>
          <c:tx>
            <c:v>20060805</c:v>
          </c:tx>
          <c:spPr>
            <a:ln w="28575">
              <a:noFill/>
            </a:ln>
          </c:spPr>
          <c:marker>
            <c:symbol val="diamond"/>
            <c:size val="4"/>
          </c:marker>
          <c:xVal>
            <c:numRef>
              <c:f>FM_00Z_T19_40_32ZD_201450_20160!$F$2:$F$799</c:f>
              <c:numCache>
                <c:formatCode>hh:mm</c:formatCode>
                <c:ptCount val="798"/>
                <c:pt idx="0">
                  <c:v>0.97847222222222219</c:v>
                </c:pt>
                <c:pt idx="1">
                  <c:v>0.95763888888888971</c:v>
                </c:pt>
                <c:pt idx="2">
                  <c:v>0.95763888888888971</c:v>
                </c:pt>
                <c:pt idx="3">
                  <c:v>0.95763888888888971</c:v>
                </c:pt>
                <c:pt idx="4">
                  <c:v>0.95763888888888971</c:v>
                </c:pt>
                <c:pt idx="5">
                  <c:v>0.95763888888888971</c:v>
                </c:pt>
                <c:pt idx="6">
                  <c:v>0.95763888888888971</c:v>
                </c:pt>
                <c:pt idx="7">
                  <c:v>0.95763888888888971</c:v>
                </c:pt>
                <c:pt idx="8">
                  <c:v>0.95763888888888971</c:v>
                </c:pt>
                <c:pt idx="9">
                  <c:v>0.95763888888888971</c:v>
                </c:pt>
                <c:pt idx="10">
                  <c:v>0.95763888888888971</c:v>
                </c:pt>
                <c:pt idx="11">
                  <c:v>0.95763888888888971</c:v>
                </c:pt>
                <c:pt idx="12">
                  <c:v>0.95763888888888971</c:v>
                </c:pt>
                <c:pt idx="13">
                  <c:v>0.95763888888888971</c:v>
                </c:pt>
                <c:pt idx="14">
                  <c:v>0.95763888888888971</c:v>
                </c:pt>
                <c:pt idx="15">
                  <c:v>0.95763888888888971</c:v>
                </c:pt>
                <c:pt idx="16">
                  <c:v>0.95763888888888971</c:v>
                </c:pt>
                <c:pt idx="17">
                  <c:v>0.95763888888888971</c:v>
                </c:pt>
                <c:pt idx="18">
                  <c:v>0.95763888888888971</c:v>
                </c:pt>
                <c:pt idx="19">
                  <c:v>0.95763888888888971</c:v>
                </c:pt>
                <c:pt idx="20">
                  <c:v>0.95763888888888971</c:v>
                </c:pt>
                <c:pt idx="21">
                  <c:v>0.95763888888888971</c:v>
                </c:pt>
                <c:pt idx="22">
                  <c:v>0.95763888888888971</c:v>
                </c:pt>
                <c:pt idx="23">
                  <c:v>0.95763888888888971</c:v>
                </c:pt>
                <c:pt idx="24">
                  <c:v>0.95763888888888971</c:v>
                </c:pt>
                <c:pt idx="25">
                  <c:v>0.95763888888888971</c:v>
                </c:pt>
                <c:pt idx="26">
                  <c:v>0.95763888888888971</c:v>
                </c:pt>
                <c:pt idx="27">
                  <c:v>0.95763888888888971</c:v>
                </c:pt>
                <c:pt idx="28">
                  <c:v>0.95763888888888971</c:v>
                </c:pt>
                <c:pt idx="29">
                  <c:v>0.95763888888888971</c:v>
                </c:pt>
                <c:pt idx="30">
                  <c:v>0.95763888888888971</c:v>
                </c:pt>
                <c:pt idx="31">
                  <c:v>0.95763888888888971</c:v>
                </c:pt>
                <c:pt idx="32">
                  <c:v>0.95763888888888971</c:v>
                </c:pt>
                <c:pt idx="33">
                  <c:v>0.95763888888888971</c:v>
                </c:pt>
                <c:pt idx="34">
                  <c:v>0.95763888888888971</c:v>
                </c:pt>
                <c:pt idx="35">
                  <c:v>0.95763888888888971</c:v>
                </c:pt>
                <c:pt idx="36">
                  <c:v>0.95763888888888971</c:v>
                </c:pt>
                <c:pt idx="37">
                  <c:v>0.95763888888888971</c:v>
                </c:pt>
                <c:pt idx="38">
                  <c:v>0.95763888888888971</c:v>
                </c:pt>
                <c:pt idx="39">
                  <c:v>0.95763888888888971</c:v>
                </c:pt>
                <c:pt idx="40">
                  <c:v>0.95763888888888971</c:v>
                </c:pt>
                <c:pt idx="41">
                  <c:v>0.95763888888888971</c:v>
                </c:pt>
                <c:pt idx="42">
                  <c:v>0.95763888888888971</c:v>
                </c:pt>
                <c:pt idx="43">
                  <c:v>0.95763888888888971</c:v>
                </c:pt>
                <c:pt idx="44">
                  <c:v>0.95763888888888971</c:v>
                </c:pt>
                <c:pt idx="45">
                  <c:v>0.95763888888888971</c:v>
                </c:pt>
                <c:pt idx="46">
                  <c:v>0.95763888888888971</c:v>
                </c:pt>
                <c:pt idx="47">
                  <c:v>0.95763888888888971</c:v>
                </c:pt>
                <c:pt idx="48">
                  <c:v>0.95763888888888971</c:v>
                </c:pt>
                <c:pt idx="49">
                  <c:v>0.95763888888888971</c:v>
                </c:pt>
                <c:pt idx="50">
                  <c:v>0.95763888888888971</c:v>
                </c:pt>
                <c:pt idx="51">
                  <c:v>0.95763888888888971</c:v>
                </c:pt>
                <c:pt idx="52">
                  <c:v>0.95763888888888971</c:v>
                </c:pt>
                <c:pt idx="53">
                  <c:v>0.95763888888888971</c:v>
                </c:pt>
                <c:pt idx="54">
                  <c:v>0.95763888888888971</c:v>
                </c:pt>
                <c:pt idx="55">
                  <c:v>0.9583333333333337</c:v>
                </c:pt>
                <c:pt idx="56">
                  <c:v>0.95763888888888971</c:v>
                </c:pt>
                <c:pt idx="57">
                  <c:v>0.9583333333333337</c:v>
                </c:pt>
                <c:pt idx="58">
                  <c:v>0.95763888888888971</c:v>
                </c:pt>
                <c:pt idx="59">
                  <c:v>0.95763888888888971</c:v>
                </c:pt>
                <c:pt idx="60">
                  <c:v>0.95763888888888971</c:v>
                </c:pt>
                <c:pt idx="61">
                  <c:v>0.95763888888888971</c:v>
                </c:pt>
                <c:pt idx="62">
                  <c:v>0.95763888888888971</c:v>
                </c:pt>
                <c:pt idx="63">
                  <c:v>0.95763888888888971</c:v>
                </c:pt>
                <c:pt idx="64">
                  <c:v>0.95763888888888971</c:v>
                </c:pt>
                <c:pt idx="65">
                  <c:v>0.95763888888888971</c:v>
                </c:pt>
                <c:pt idx="66">
                  <c:v>0.95763888888888971</c:v>
                </c:pt>
                <c:pt idx="67">
                  <c:v>0.95763888888888971</c:v>
                </c:pt>
                <c:pt idx="68">
                  <c:v>0.95763888888888971</c:v>
                </c:pt>
                <c:pt idx="69">
                  <c:v>0.93680555555555622</c:v>
                </c:pt>
                <c:pt idx="70">
                  <c:v>0.93680555555555622</c:v>
                </c:pt>
                <c:pt idx="71">
                  <c:v>0.93680555555555622</c:v>
                </c:pt>
                <c:pt idx="72">
                  <c:v>0.93680555555555622</c:v>
                </c:pt>
                <c:pt idx="73">
                  <c:v>0.93680555555555622</c:v>
                </c:pt>
                <c:pt idx="74">
                  <c:v>0.93680555555555622</c:v>
                </c:pt>
                <c:pt idx="75">
                  <c:v>0.93680555555555622</c:v>
                </c:pt>
                <c:pt idx="76">
                  <c:v>0.93680555555555622</c:v>
                </c:pt>
                <c:pt idx="77">
                  <c:v>0.93680555555555622</c:v>
                </c:pt>
                <c:pt idx="78">
                  <c:v>0.93680555555555622</c:v>
                </c:pt>
                <c:pt idx="79">
                  <c:v>0.93680555555555622</c:v>
                </c:pt>
                <c:pt idx="80">
                  <c:v>0.93680555555555622</c:v>
                </c:pt>
                <c:pt idx="81">
                  <c:v>0.9375</c:v>
                </c:pt>
                <c:pt idx="82">
                  <c:v>0.9375</c:v>
                </c:pt>
                <c:pt idx="83">
                  <c:v>0.9375</c:v>
                </c:pt>
                <c:pt idx="84">
                  <c:v>0.93680555555555622</c:v>
                </c:pt>
                <c:pt idx="85">
                  <c:v>0.93680555555555622</c:v>
                </c:pt>
                <c:pt idx="86">
                  <c:v>0.93680555555555622</c:v>
                </c:pt>
                <c:pt idx="87">
                  <c:v>0.9375</c:v>
                </c:pt>
                <c:pt idx="88">
                  <c:v>0.9375</c:v>
                </c:pt>
                <c:pt idx="89">
                  <c:v>0.93680555555555622</c:v>
                </c:pt>
                <c:pt idx="90">
                  <c:v>0.9375</c:v>
                </c:pt>
                <c:pt idx="91">
                  <c:v>0.9375</c:v>
                </c:pt>
                <c:pt idx="92">
                  <c:v>0.93680555555555622</c:v>
                </c:pt>
                <c:pt idx="93">
                  <c:v>0.93680555555555622</c:v>
                </c:pt>
                <c:pt idx="94">
                  <c:v>0.93680555555555622</c:v>
                </c:pt>
                <c:pt idx="95">
                  <c:v>0.93680555555555622</c:v>
                </c:pt>
                <c:pt idx="96">
                  <c:v>0.93680555555555622</c:v>
                </c:pt>
                <c:pt idx="97">
                  <c:v>0.93680555555555622</c:v>
                </c:pt>
                <c:pt idx="98">
                  <c:v>0.93680555555555622</c:v>
                </c:pt>
                <c:pt idx="99">
                  <c:v>0.93680555555555622</c:v>
                </c:pt>
                <c:pt idx="100">
                  <c:v>0.93680555555555622</c:v>
                </c:pt>
                <c:pt idx="101">
                  <c:v>0.93680555555555622</c:v>
                </c:pt>
                <c:pt idx="102">
                  <c:v>0.93680555555555622</c:v>
                </c:pt>
                <c:pt idx="103">
                  <c:v>0.93680555555555622</c:v>
                </c:pt>
                <c:pt idx="104">
                  <c:v>0.93680555555555622</c:v>
                </c:pt>
                <c:pt idx="105">
                  <c:v>0.93680555555555622</c:v>
                </c:pt>
                <c:pt idx="106">
                  <c:v>0.93680555555555622</c:v>
                </c:pt>
                <c:pt idx="107">
                  <c:v>0.93680555555555622</c:v>
                </c:pt>
                <c:pt idx="108">
                  <c:v>0.9375</c:v>
                </c:pt>
                <c:pt idx="109">
                  <c:v>0.9375</c:v>
                </c:pt>
                <c:pt idx="110">
                  <c:v>0.9375</c:v>
                </c:pt>
                <c:pt idx="111">
                  <c:v>0.93680555555555622</c:v>
                </c:pt>
                <c:pt idx="112">
                  <c:v>0.9375</c:v>
                </c:pt>
                <c:pt idx="113">
                  <c:v>0.9375</c:v>
                </c:pt>
                <c:pt idx="114">
                  <c:v>0.9375</c:v>
                </c:pt>
                <c:pt idx="115">
                  <c:v>0.93680555555555622</c:v>
                </c:pt>
                <c:pt idx="116">
                  <c:v>0.93680555555555622</c:v>
                </c:pt>
                <c:pt idx="117">
                  <c:v>0.93680555555555622</c:v>
                </c:pt>
                <c:pt idx="118">
                  <c:v>0.93680555555555622</c:v>
                </c:pt>
                <c:pt idx="119">
                  <c:v>0.93680555555555622</c:v>
                </c:pt>
                <c:pt idx="120">
                  <c:v>0.9375</c:v>
                </c:pt>
                <c:pt idx="121">
                  <c:v>0.9375</c:v>
                </c:pt>
                <c:pt idx="122">
                  <c:v>0.9375</c:v>
                </c:pt>
                <c:pt idx="123">
                  <c:v>0.93680555555555622</c:v>
                </c:pt>
                <c:pt idx="124">
                  <c:v>0.93680555555555622</c:v>
                </c:pt>
                <c:pt idx="125">
                  <c:v>0.9375</c:v>
                </c:pt>
                <c:pt idx="126">
                  <c:v>0.93680555555555622</c:v>
                </c:pt>
                <c:pt idx="127">
                  <c:v>0.9375</c:v>
                </c:pt>
                <c:pt idx="128">
                  <c:v>0.9375</c:v>
                </c:pt>
                <c:pt idx="129">
                  <c:v>0.9375</c:v>
                </c:pt>
                <c:pt idx="130">
                  <c:v>0.93680555555555622</c:v>
                </c:pt>
                <c:pt idx="131">
                  <c:v>0.93680555555555622</c:v>
                </c:pt>
                <c:pt idx="132">
                  <c:v>0.9375</c:v>
                </c:pt>
                <c:pt idx="133">
                  <c:v>0.93680555555555622</c:v>
                </c:pt>
                <c:pt idx="134">
                  <c:v>0.93680555555555622</c:v>
                </c:pt>
                <c:pt idx="135">
                  <c:v>0.93680555555555622</c:v>
                </c:pt>
                <c:pt idx="136">
                  <c:v>0.93680555555555622</c:v>
                </c:pt>
                <c:pt idx="137">
                  <c:v>0.93680555555555622</c:v>
                </c:pt>
                <c:pt idx="138">
                  <c:v>0.93680555555555622</c:v>
                </c:pt>
                <c:pt idx="139">
                  <c:v>0.93680555555555622</c:v>
                </c:pt>
                <c:pt idx="140">
                  <c:v>0.93680555555555622</c:v>
                </c:pt>
                <c:pt idx="141">
                  <c:v>0.93680555555555622</c:v>
                </c:pt>
                <c:pt idx="142">
                  <c:v>0.93680555555555622</c:v>
                </c:pt>
                <c:pt idx="143">
                  <c:v>0.9375</c:v>
                </c:pt>
                <c:pt idx="144">
                  <c:v>0.93680555555555622</c:v>
                </c:pt>
                <c:pt idx="145">
                  <c:v>0.9375</c:v>
                </c:pt>
                <c:pt idx="146">
                  <c:v>0.93680555555555622</c:v>
                </c:pt>
                <c:pt idx="147">
                  <c:v>0.9375</c:v>
                </c:pt>
                <c:pt idx="148">
                  <c:v>0.9375</c:v>
                </c:pt>
                <c:pt idx="149">
                  <c:v>0.9375</c:v>
                </c:pt>
                <c:pt idx="150">
                  <c:v>0.9375</c:v>
                </c:pt>
                <c:pt idx="151">
                  <c:v>0.9375</c:v>
                </c:pt>
                <c:pt idx="152">
                  <c:v>0.9375</c:v>
                </c:pt>
                <c:pt idx="153">
                  <c:v>0.93680555555555622</c:v>
                </c:pt>
                <c:pt idx="154">
                  <c:v>0.9375</c:v>
                </c:pt>
                <c:pt idx="155">
                  <c:v>0.93680555555555622</c:v>
                </c:pt>
                <c:pt idx="156">
                  <c:v>0.9375</c:v>
                </c:pt>
                <c:pt idx="157">
                  <c:v>0.93680555555555622</c:v>
                </c:pt>
                <c:pt idx="158">
                  <c:v>0.93680555555555622</c:v>
                </c:pt>
                <c:pt idx="159">
                  <c:v>0.93680555555555622</c:v>
                </c:pt>
                <c:pt idx="160">
                  <c:v>0.93680555555555622</c:v>
                </c:pt>
                <c:pt idx="161">
                  <c:v>0.9375</c:v>
                </c:pt>
                <c:pt idx="162">
                  <c:v>0.93680555555555622</c:v>
                </c:pt>
                <c:pt idx="163">
                  <c:v>0.9375</c:v>
                </c:pt>
                <c:pt idx="164">
                  <c:v>0.9375</c:v>
                </c:pt>
                <c:pt idx="165">
                  <c:v>0.9375</c:v>
                </c:pt>
                <c:pt idx="166">
                  <c:v>0.93680555555555622</c:v>
                </c:pt>
                <c:pt idx="167">
                  <c:v>0.93680555555555622</c:v>
                </c:pt>
                <c:pt idx="168">
                  <c:v>0.9375</c:v>
                </c:pt>
                <c:pt idx="169">
                  <c:v>0.9375</c:v>
                </c:pt>
                <c:pt idx="170">
                  <c:v>0.9375</c:v>
                </c:pt>
                <c:pt idx="171">
                  <c:v>0.93680555555555622</c:v>
                </c:pt>
                <c:pt idx="172">
                  <c:v>0.93680555555555622</c:v>
                </c:pt>
                <c:pt idx="173">
                  <c:v>0.93680555555555622</c:v>
                </c:pt>
                <c:pt idx="174">
                  <c:v>0.93680555555555622</c:v>
                </c:pt>
                <c:pt idx="175">
                  <c:v>0.93680555555555622</c:v>
                </c:pt>
                <c:pt idx="176">
                  <c:v>0.93680555555555622</c:v>
                </c:pt>
                <c:pt idx="177">
                  <c:v>0.9375</c:v>
                </c:pt>
                <c:pt idx="178">
                  <c:v>0.9375</c:v>
                </c:pt>
                <c:pt idx="179">
                  <c:v>0.93680555555555622</c:v>
                </c:pt>
                <c:pt idx="180">
                  <c:v>0.93680555555555622</c:v>
                </c:pt>
                <c:pt idx="181">
                  <c:v>0.9375</c:v>
                </c:pt>
                <c:pt idx="182">
                  <c:v>0.93680555555555622</c:v>
                </c:pt>
                <c:pt idx="183">
                  <c:v>0.93680555555555622</c:v>
                </c:pt>
                <c:pt idx="184">
                  <c:v>0.9375</c:v>
                </c:pt>
                <c:pt idx="185">
                  <c:v>0.9375</c:v>
                </c:pt>
                <c:pt idx="186">
                  <c:v>0.93680555555555622</c:v>
                </c:pt>
                <c:pt idx="187">
                  <c:v>0.93680555555555622</c:v>
                </c:pt>
                <c:pt idx="188">
                  <c:v>0.93680555555555622</c:v>
                </c:pt>
                <c:pt idx="189">
                  <c:v>0.93680555555555622</c:v>
                </c:pt>
                <c:pt idx="190">
                  <c:v>0.93680555555555622</c:v>
                </c:pt>
                <c:pt idx="191">
                  <c:v>0.93680555555555622</c:v>
                </c:pt>
                <c:pt idx="192">
                  <c:v>0.93680555555555622</c:v>
                </c:pt>
                <c:pt idx="193">
                  <c:v>0.93680555555555622</c:v>
                </c:pt>
                <c:pt idx="194">
                  <c:v>0.93680555555555622</c:v>
                </c:pt>
                <c:pt idx="195">
                  <c:v>0.93680555555555622</c:v>
                </c:pt>
                <c:pt idx="196">
                  <c:v>0.9375</c:v>
                </c:pt>
                <c:pt idx="197">
                  <c:v>0.93680555555555622</c:v>
                </c:pt>
                <c:pt idx="198">
                  <c:v>0.9375</c:v>
                </c:pt>
                <c:pt idx="199">
                  <c:v>0.9375</c:v>
                </c:pt>
                <c:pt idx="200">
                  <c:v>0.9375</c:v>
                </c:pt>
                <c:pt idx="201">
                  <c:v>0.93680555555555622</c:v>
                </c:pt>
                <c:pt idx="202">
                  <c:v>0.9375</c:v>
                </c:pt>
                <c:pt idx="203">
                  <c:v>0.9375</c:v>
                </c:pt>
                <c:pt idx="204">
                  <c:v>0.93680555555555622</c:v>
                </c:pt>
                <c:pt idx="205">
                  <c:v>0.9375</c:v>
                </c:pt>
                <c:pt idx="206">
                  <c:v>0.9375</c:v>
                </c:pt>
                <c:pt idx="207">
                  <c:v>0.9159722222222223</c:v>
                </c:pt>
                <c:pt idx="208">
                  <c:v>0.91666666666666652</c:v>
                </c:pt>
                <c:pt idx="209">
                  <c:v>0.91666666666666652</c:v>
                </c:pt>
                <c:pt idx="210">
                  <c:v>0.9159722222222223</c:v>
                </c:pt>
                <c:pt idx="211">
                  <c:v>0.9159722222222223</c:v>
                </c:pt>
                <c:pt idx="212">
                  <c:v>0.9159722222222223</c:v>
                </c:pt>
                <c:pt idx="213">
                  <c:v>0.9159722222222223</c:v>
                </c:pt>
                <c:pt idx="214">
                  <c:v>0.9159722222222223</c:v>
                </c:pt>
                <c:pt idx="215">
                  <c:v>0.9159722222222223</c:v>
                </c:pt>
                <c:pt idx="216">
                  <c:v>0.9159722222222223</c:v>
                </c:pt>
                <c:pt idx="217">
                  <c:v>0.9159722222222223</c:v>
                </c:pt>
                <c:pt idx="218">
                  <c:v>0.9159722222222223</c:v>
                </c:pt>
                <c:pt idx="219">
                  <c:v>0.9159722222222223</c:v>
                </c:pt>
                <c:pt idx="220">
                  <c:v>0.9159722222222223</c:v>
                </c:pt>
                <c:pt idx="221">
                  <c:v>0.9159722222222223</c:v>
                </c:pt>
                <c:pt idx="222">
                  <c:v>0.9159722222222223</c:v>
                </c:pt>
                <c:pt idx="223">
                  <c:v>0.9159722222222223</c:v>
                </c:pt>
                <c:pt idx="224">
                  <c:v>0.9159722222222223</c:v>
                </c:pt>
                <c:pt idx="225">
                  <c:v>0.9159722222222223</c:v>
                </c:pt>
                <c:pt idx="226">
                  <c:v>0.9159722222222223</c:v>
                </c:pt>
                <c:pt idx="227">
                  <c:v>0.9159722222222223</c:v>
                </c:pt>
                <c:pt idx="228">
                  <c:v>0.9159722222222223</c:v>
                </c:pt>
                <c:pt idx="229">
                  <c:v>0.9159722222222223</c:v>
                </c:pt>
                <c:pt idx="230">
                  <c:v>0.9159722222222223</c:v>
                </c:pt>
                <c:pt idx="231">
                  <c:v>0.9159722222222223</c:v>
                </c:pt>
                <c:pt idx="232">
                  <c:v>0.9159722222222223</c:v>
                </c:pt>
                <c:pt idx="233">
                  <c:v>0.91666666666666652</c:v>
                </c:pt>
                <c:pt idx="234">
                  <c:v>0.91666666666666652</c:v>
                </c:pt>
                <c:pt idx="235">
                  <c:v>0.91666666666666652</c:v>
                </c:pt>
                <c:pt idx="236">
                  <c:v>0.9159722222222223</c:v>
                </c:pt>
                <c:pt idx="237">
                  <c:v>0.91666666666666652</c:v>
                </c:pt>
                <c:pt idx="238">
                  <c:v>0.91666666666666652</c:v>
                </c:pt>
                <c:pt idx="239">
                  <c:v>0.91666666666666652</c:v>
                </c:pt>
                <c:pt idx="240">
                  <c:v>0.91666666666666652</c:v>
                </c:pt>
                <c:pt idx="241">
                  <c:v>0.91666666666666652</c:v>
                </c:pt>
                <c:pt idx="242">
                  <c:v>0.9159722222222223</c:v>
                </c:pt>
                <c:pt idx="243">
                  <c:v>0.9159722222222223</c:v>
                </c:pt>
                <c:pt idx="244">
                  <c:v>0.9159722222222223</c:v>
                </c:pt>
                <c:pt idx="245">
                  <c:v>0.9159722222222223</c:v>
                </c:pt>
                <c:pt idx="246">
                  <c:v>0.9159722222222223</c:v>
                </c:pt>
                <c:pt idx="247">
                  <c:v>0.9159722222222223</c:v>
                </c:pt>
                <c:pt idx="248">
                  <c:v>0.9159722222222223</c:v>
                </c:pt>
                <c:pt idx="249">
                  <c:v>0.9159722222222223</c:v>
                </c:pt>
                <c:pt idx="250">
                  <c:v>0.9159722222222223</c:v>
                </c:pt>
                <c:pt idx="251">
                  <c:v>0.9159722222222223</c:v>
                </c:pt>
                <c:pt idx="252">
                  <c:v>0.9159722222222223</c:v>
                </c:pt>
                <c:pt idx="253">
                  <c:v>0.9159722222222223</c:v>
                </c:pt>
                <c:pt idx="254">
                  <c:v>0.9159722222222223</c:v>
                </c:pt>
                <c:pt idx="255">
                  <c:v>0.9159722222222223</c:v>
                </c:pt>
                <c:pt idx="256">
                  <c:v>0.9159722222222223</c:v>
                </c:pt>
                <c:pt idx="257">
                  <c:v>0.91666666666666652</c:v>
                </c:pt>
                <c:pt idx="258">
                  <c:v>0.9159722222222223</c:v>
                </c:pt>
                <c:pt idx="259">
                  <c:v>0.91666666666666652</c:v>
                </c:pt>
                <c:pt idx="260">
                  <c:v>0.9159722222222223</c:v>
                </c:pt>
                <c:pt idx="261">
                  <c:v>0.91666666666666652</c:v>
                </c:pt>
                <c:pt idx="262">
                  <c:v>0.91666666666666652</c:v>
                </c:pt>
                <c:pt idx="263">
                  <c:v>0.91666666666666652</c:v>
                </c:pt>
                <c:pt idx="264">
                  <c:v>0.91666666666666652</c:v>
                </c:pt>
                <c:pt idx="265">
                  <c:v>0.91666666666666652</c:v>
                </c:pt>
                <c:pt idx="266">
                  <c:v>0.91666666666666652</c:v>
                </c:pt>
                <c:pt idx="267">
                  <c:v>0.9159722222222223</c:v>
                </c:pt>
                <c:pt idx="268">
                  <c:v>0.9159722222222223</c:v>
                </c:pt>
                <c:pt idx="269">
                  <c:v>0.9159722222222223</c:v>
                </c:pt>
                <c:pt idx="270">
                  <c:v>0.91666666666666652</c:v>
                </c:pt>
                <c:pt idx="271">
                  <c:v>0.9159722222222223</c:v>
                </c:pt>
                <c:pt idx="272">
                  <c:v>0.91666666666666652</c:v>
                </c:pt>
                <c:pt idx="273">
                  <c:v>0.91666666666666652</c:v>
                </c:pt>
                <c:pt idx="274">
                  <c:v>0.91666666666666652</c:v>
                </c:pt>
                <c:pt idx="275">
                  <c:v>0.91666666666666652</c:v>
                </c:pt>
                <c:pt idx="276">
                  <c:v>0.9159722222222223</c:v>
                </c:pt>
                <c:pt idx="277">
                  <c:v>0.9159722222222223</c:v>
                </c:pt>
                <c:pt idx="278">
                  <c:v>0.91666666666666652</c:v>
                </c:pt>
                <c:pt idx="279">
                  <c:v>0.91666666666666652</c:v>
                </c:pt>
                <c:pt idx="280">
                  <c:v>0.91666666666666652</c:v>
                </c:pt>
                <c:pt idx="281">
                  <c:v>0.91666666666666652</c:v>
                </c:pt>
                <c:pt idx="282">
                  <c:v>0.91666666666666652</c:v>
                </c:pt>
                <c:pt idx="283">
                  <c:v>0.9159722222222223</c:v>
                </c:pt>
                <c:pt idx="284">
                  <c:v>0.9159722222222223</c:v>
                </c:pt>
                <c:pt idx="285">
                  <c:v>0.9159722222222223</c:v>
                </c:pt>
                <c:pt idx="286">
                  <c:v>0.9159722222222223</c:v>
                </c:pt>
                <c:pt idx="287">
                  <c:v>0.9159722222222223</c:v>
                </c:pt>
                <c:pt idx="288">
                  <c:v>0.9159722222222223</c:v>
                </c:pt>
                <c:pt idx="289">
                  <c:v>0.91666666666666652</c:v>
                </c:pt>
                <c:pt idx="290">
                  <c:v>0.91666666666666652</c:v>
                </c:pt>
                <c:pt idx="291">
                  <c:v>0.9159722222222223</c:v>
                </c:pt>
                <c:pt idx="292">
                  <c:v>0.91666666666666652</c:v>
                </c:pt>
                <c:pt idx="293">
                  <c:v>0.91666666666666652</c:v>
                </c:pt>
                <c:pt idx="294">
                  <c:v>0.91666666666666652</c:v>
                </c:pt>
                <c:pt idx="295">
                  <c:v>0.9159722222222223</c:v>
                </c:pt>
                <c:pt idx="296">
                  <c:v>0.9159722222222223</c:v>
                </c:pt>
                <c:pt idx="297">
                  <c:v>0.9159722222222223</c:v>
                </c:pt>
                <c:pt idx="298">
                  <c:v>0.9159722222222223</c:v>
                </c:pt>
                <c:pt idx="299">
                  <c:v>0.9159722222222223</c:v>
                </c:pt>
                <c:pt idx="300">
                  <c:v>0.9159722222222223</c:v>
                </c:pt>
                <c:pt idx="301">
                  <c:v>0.9159722222222223</c:v>
                </c:pt>
                <c:pt idx="302">
                  <c:v>0.9159722222222223</c:v>
                </c:pt>
                <c:pt idx="303">
                  <c:v>0.91666666666666652</c:v>
                </c:pt>
                <c:pt idx="304">
                  <c:v>0.9159722222222223</c:v>
                </c:pt>
                <c:pt idx="305">
                  <c:v>0.91666666666666652</c:v>
                </c:pt>
                <c:pt idx="306">
                  <c:v>0.91666666666666652</c:v>
                </c:pt>
                <c:pt idx="307">
                  <c:v>0.91666666666666652</c:v>
                </c:pt>
                <c:pt idx="308">
                  <c:v>0.9159722222222223</c:v>
                </c:pt>
                <c:pt idx="309">
                  <c:v>0.91666666666666652</c:v>
                </c:pt>
                <c:pt idx="310">
                  <c:v>0.91666666666666652</c:v>
                </c:pt>
                <c:pt idx="311">
                  <c:v>0.9159722222222223</c:v>
                </c:pt>
                <c:pt idx="312">
                  <c:v>0.91666666666666652</c:v>
                </c:pt>
                <c:pt idx="313">
                  <c:v>0.91666666666666652</c:v>
                </c:pt>
                <c:pt idx="314">
                  <c:v>0.89513888888888904</c:v>
                </c:pt>
                <c:pt idx="315">
                  <c:v>0.8958333333333337</c:v>
                </c:pt>
                <c:pt idx="316">
                  <c:v>0.8958333333333337</c:v>
                </c:pt>
                <c:pt idx="317">
                  <c:v>0.89513888888888904</c:v>
                </c:pt>
                <c:pt idx="318">
                  <c:v>0.89513888888888904</c:v>
                </c:pt>
                <c:pt idx="319">
                  <c:v>0.89513888888888904</c:v>
                </c:pt>
                <c:pt idx="320">
                  <c:v>0.89513888888888904</c:v>
                </c:pt>
                <c:pt idx="321">
                  <c:v>0.89513888888888904</c:v>
                </c:pt>
                <c:pt idx="322">
                  <c:v>0.89513888888888904</c:v>
                </c:pt>
                <c:pt idx="323">
                  <c:v>0.89513888888888904</c:v>
                </c:pt>
                <c:pt idx="324">
                  <c:v>0.89513888888888904</c:v>
                </c:pt>
                <c:pt idx="325">
                  <c:v>0.89513888888888904</c:v>
                </c:pt>
                <c:pt idx="326">
                  <c:v>0.89513888888888904</c:v>
                </c:pt>
                <c:pt idx="327">
                  <c:v>0.89513888888888904</c:v>
                </c:pt>
                <c:pt idx="328">
                  <c:v>0.89513888888888904</c:v>
                </c:pt>
                <c:pt idx="329">
                  <c:v>0.8958333333333337</c:v>
                </c:pt>
                <c:pt idx="330">
                  <c:v>0.8958333333333337</c:v>
                </c:pt>
                <c:pt idx="331">
                  <c:v>0.8958333333333337</c:v>
                </c:pt>
                <c:pt idx="332">
                  <c:v>0.89513888888888904</c:v>
                </c:pt>
                <c:pt idx="333">
                  <c:v>0.8958333333333337</c:v>
                </c:pt>
                <c:pt idx="334">
                  <c:v>0.89513888888888904</c:v>
                </c:pt>
                <c:pt idx="335">
                  <c:v>0.89513888888888904</c:v>
                </c:pt>
                <c:pt idx="336">
                  <c:v>0.8958333333333337</c:v>
                </c:pt>
                <c:pt idx="337">
                  <c:v>0.8958333333333337</c:v>
                </c:pt>
                <c:pt idx="338">
                  <c:v>0.89513888888888904</c:v>
                </c:pt>
                <c:pt idx="339">
                  <c:v>0.8958333333333337</c:v>
                </c:pt>
                <c:pt idx="340">
                  <c:v>0.8958333333333337</c:v>
                </c:pt>
                <c:pt idx="341">
                  <c:v>0.89513888888888904</c:v>
                </c:pt>
                <c:pt idx="342">
                  <c:v>0.89513888888888904</c:v>
                </c:pt>
                <c:pt idx="343">
                  <c:v>0.89513888888888904</c:v>
                </c:pt>
                <c:pt idx="344">
                  <c:v>0.89513888888888904</c:v>
                </c:pt>
                <c:pt idx="345">
                  <c:v>0.89513888888888904</c:v>
                </c:pt>
                <c:pt idx="346">
                  <c:v>0.89513888888888904</c:v>
                </c:pt>
                <c:pt idx="347">
                  <c:v>0.89513888888888904</c:v>
                </c:pt>
                <c:pt idx="348">
                  <c:v>0.89513888888888904</c:v>
                </c:pt>
                <c:pt idx="349">
                  <c:v>0.89513888888888904</c:v>
                </c:pt>
                <c:pt idx="350">
                  <c:v>0.89513888888888904</c:v>
                </c:pt>
                <c:pt idx="351">
                  <c:v>0.89513888888888904</c:v>
                </c:pt>
                <c:pt idx="352">
                  <c:v>0.89513888888888904</c:v>
                </c:pt>
                <c:pt idx="353">
                  <c:v>0.8958333333333337</c:v>
                </c:pt>
                <c:pt idx="354">
                  <c:v>0.89513888888888904</c:v>
                </c:pt>
                <c:pt idx="355">
                  <c:v>0.89513888888888904</c:v>
                </c:pt>
                <c:pt idx="356">
                  <c:v>0.8958333333333337</c:v>
                </c:pt>
                <c:pt idx="357">
                  <c:v>0.89513888888888904</c:v>
                </c:pt>
                <c:pt idx="358">
                  <c:v>0.89513888888888904</c:v>
                </c:pt>
                <c:pt idx="359">
                  <c:v>0.8958333333333337</c:v>
                </c:pt>
                <c:pt idx="360">
                  <c:v>0.8958333333333337</c:v>
                </c:pt>
                <c:pt idx="361">
                  <c:v>0.8958333333333337</c:v>
                </c:pt>
                <c:pt idx="362">
                  <c:v>0.89513888888888904</c:v>
                </c:pt>
                <c:pt idx="363">
                  <c:v>0.8958333333333337</c:v>
                </c:pt>
                <c:pt idx="364">
                  <c:v>0.8958333333333337</c:v>
                </c:pt>
                <c:pt idx="365">
                  <c:v>0.8958333333333337</c:v>
                </c:pt>
                <c:pt idx="366">
                  <c:v>0.8958333333333337</c:v>
                </c:pt>
                <c:pt idx="367">
                  <c:v>0.8958333333333337</c:v>
                </c:pt>
                <c:pt idx="368">
                  <c:v>0.89513888888888904</c:v>
                </c:pt>
                <c:pt idx="369">
                  <c:v>0.89513888888888904</c:v>
                </c:pt>
                <c:pt idx="370">
                  <c:v>0.89513888888888904</c:v>
                </c:pt>
                <c:pt idx="371">
                  <c:v>0.89513888888888904</c:v>
                </c:pt>
                <c:pt idx="372">
                  <c:v>0.89513888888888904</c:v>
                </c:pt>
                <c:pt idx="373">
                  <c:v>0.89513888888888904</c:v>
                </c:pt>
                <c:pt idx="374">
                  <c:v>0.8958333333333337</c:v>
                </c:pt>
                <c:pt idx="375">
                  <c:v>0.8958333333333337</c:v>
                </c:pt>
                <c:pt idx="376">
                  <c:v>0.8958333333333337</c:v>
                </c:pt>
                <c:pt idx="377">
                  <c:v>0.89513888888888904</c:v>
                </c:pt>
                <c:pt idx="378">
                  <c:v>0.8958333333333337</c:v>
                </c:pt>
                <c:pt idx="379">
                  <c:v>0.89513888888888904</c:v>
                </c:pt>
                <c:pt idx="380">
                  <c:v>0.8958333333333337</c:v>
                </c:pt>
                <c:pt idx="381">
                  <c:v>0.89513888888888904</c:v>
                </c:pt>
                <c:pt idx="382">
                  <c:v>0.8958333333333337</c:v>
                </c:pt>
                <c:pt idx="383">
                  <c:v>0.8958333333333337</c:v>
                </c:pt>
                <c:pt idx="384">
                  <c:v>0.8958333333333337</c:v>
                </c:pt>
                <c:pt idx="385">
                  <c:v>0.8958333333333337</c:v>
                </c:pt>
                <c:pt idx="386">
                  <c:v>0.89513888888888904</c:v>
                </c:pt>
                <c:pt idx="387">
                  <c:v>0.89513888888888904</c:v>
                </c:pt>
                <c:pt idx="388">
                  <c:v>0.8958333333333337</c:v>
                </c:pt>
                <c:pt idx="389">
                  <c:v>0.89513888888888904</c:v>
                </c:pt>
                <c:pt idx="390">
                  <c:v>0.89513888888888904</c:v>
                </c:pt>
                <c:pt idx="391">
                  <c:v>0.89513888888888904</c:v>
                </c:pt>
                <c:pt idx="392">
                  <c:v>0.89513888888888904</c:v>
                </c:pt>
                <c:pt idx="393">
                  <c:v>0.89513888888888904</c:v>
                </c:pt>
                <c:pt idx="394">
                  <c:v>0.89513888888888904</c:v>
                </c:pt>
                <c:pt idx="395">
                  <c:v>0.89513888888888904</c:v>
                </c:pt>
                <c:pt idx="396">
                  <c:v>0.89513888888888904</c:v>
                </c:pt>
                <c:pt idx="397">
                  <c:v>0.89513888888888904</c:v>
                </c:pt>
                <c:pt idx="398">
                  <c:v>0.89513888888888904</c:v>
                </c:pt>
                <c:pt idx="399">
                  <c:v>0.8958333333333337</c:v>
                </c:pt>
                <c:pt idx="400">
                  <c:v>0.89513888888888904</c:v>
                </c:pt>
                <c:pt idx="401">
                  <c:v>0.8958333333333337</c:v>
                </c:pt>
                <c:pt idx="402">
                  <c:v>0.89513888888888904</c:v>
                </c:pt>
                <c:pt idx="403">
                  <c:v>0.8958333333333337</c:v>
                </c:pt>
                <c:pt idx="404">
                  <c:v>0.8958333333333337</c:v>
                </c:pt>
                <c:pt idx="405">
                  <c:v>0.8958333333333337</c:v>
                </c:pt>
                <c:pt idx="406">
                  <c:v>0.8958333333333337</c:v>
                </c:pt>
                <c:pt idx="407">
                  <c:v>0.8958333333333337</c:v>
                </c:pt>
                <c:pt idx="408">
                  <c:v>0.8958333333333337</c:v>
                </c:pt>
                <c:pt idx="409">
                  <c:v>0.8958333333333337</c:v>
                </c:pt>
                <c:pt idx="410">
                  <c:v>0.8958333333333337</c:v>
                </c:pt>
                <c:pt idx="411">
                  <c:v>0.89513888888888904</c:v>
                </c:pt>
                <c:pt idx="412">
                  <c:v>0.8958333333333337</c:v>
                </c:pt>
                <c:pt idx="413">
                  <c:v>0.89513888888888904</c:v>
                </c:pt>
                <c:pt idx="414">
                  <c:v>0.8958333333333337</c:v>
                </c:pt>
                <c:pt idx="415">
                  <c:v>0.8958333333333337</c:v>
                </c:pt>
                <c:pt idx="416">
                  <c:v>0.89513888888888904</c:v>
                </c:pt>
                <c:pt idx="417">
                  <c:v>0.89513888888888904</c:v>
                </c:pt>
                <c:pt idx="418">
                  <c:v>0.89513888888888904</c:v>
                </c:pt>
                <c:pt idx="419">
                  <c:v>0.89513888888888904</c:v>
                </c:pt>
                <c:pt idx="420">
                  <c:v>0.8958333333333337</c:v>
                </c:pt>
                <c:pt idx="421">
                  <c:v>0.8958333333333337</c:v>
                </c:pt>
                <c:pt idx="422">
                  <c:v>0.89513888888888904</c:v>
                </c:pt>
                <c:pt idx="423">
                  <c:v>0.8958333333333337</c:v>
                </c:pt>
                <c:pt idx="424">
                  <c:v>0.8958333333333337</c:v>
                </c:pt>
                <c:pt idx="425">
                  <c:v>0.8958333333333337</c:v>
                </c:pt>
                <c:pt idx="426">
                  <c:v>0.8958333333333337</c:v>
                </c:pt>
                <c:pt idx="427">
                  <c:v>0.89513888888888904</c:v>
                </c:pt>
                <c:pt idx="428">
                  <c:v>0.89513888888888904</c:v>
                </c:pt>
                <c:pt idx="429">
                  <c:v>0.8958333333333337</c:v>
                </c:pt>
                <c:pt idx="430">
                  <c:v>0.8958333333333337</c:v>
                </c:pt>
                <c:pt idx="431">
                  <c:v>0.8958333333333337</c:v>
                </c:pt>
                <c:pt idx="432">
                  <c:v>0.8958333333333337</c:v>
                </c:pt>
                <c:pt idx="433">
                  <c:v>0.8958333333333337</c:v>
                </c:pt>
                <c:pt idx="434">
                  <c:v>0.89513888888888904</c:v>
                </c:pt>
                <c:pt idx="435">
                  <c:v>0.89513888888888904</c:v>
                </c:pt>
                <c:pt idx="436">
                  <c:v>0.89513888888888904</c:v>
                </c:pt>
                <c:pt idx="437">
                  <c:v>0.89513888888888904</c:v>
                </c:pt>
                <c:pt idx="438">
                  <c:v>0.89513888888888904</c:v>
                </c:pt>
                <c:pt idx="439">
                  <c:v>0.89513888888888904</c:v>
                </c:pt>
                <c:pt idx="440">
                  <c:v>0.8958333333333337</c:v>
                </c:pt>
                <c:pt idx="441">
                  <c:v>0.8958333333333337</c:v>
                </c:pt>
                <c:pt idx="442">
                  <c:v>0.89513888888888904</c:v>
                </c:pt>
                <c:pt idx="443">
                  <c:v>0.8958333333333337</c:v>
                </c:pt>
                <c:pt idx="444">
                  <c:v>0.8958333333333337</c:v>
                </c:pt>
                <c:pt idx="445">
                  <c:v>0.8958333333333337</c:v>
                </c:pt>
                <c:pt idx="446">
                  <c:v>0.89513888888888904</c:v>
                </c:pt>
                <c:pt idx="447">
                  <c:v>0.89513888888888904</c:v>
                </c:pt>
                <c:pt idx="448">
                  <c:v>0.8958333333333337</c:v>
                </c:pt>
                <c:pt idx="449">
                  <c:v>0.8958333333333337</c:v>
                </c:pt>
                <c:pt idx="450">
                  <c:v>0.89513888888888904</c:v>
                </c:pt>
                <c:pt idx="451">
                  <c:v>0.89513888888888904</c:v>
                </c:pt>
                <c:pt idx="452">
                  <c:v>0.8958333333333337</c:v>
                </c:pt>
                <c:pt idx="453">
                  <c:v>0.8958333333333337</c:v>
                </c:pt>
                <c:pt idx="454">
                  <c:v>0.8958333333333337</c:v>
                </c:pt>
                <c:pt idx="455">
                  <c:v>0.89513888888888904</c:v>
                </c:pt>
                <c:pt idx="456">
                  <c:v>0.89513888888888904</c:v>
                </c:pt>
                <c:pt idx="457">
                  <c:v>0.89513888888888904</c:v>
                </c:pt>
                <c:pt idx="458">
                  <c:v>0.89513888888888904</c:v>
                </c:pt>
                <c:pt idx="459">
                  <c:v>0.89513888888888904</c:v>
                </c:pt>
                <c:pt idx="460">
                  <c:v>0.89513888888888904</c:v>
                </c:pt>
                <c:pt idx="461">
                  <c:v>0.89513888888888904</c:v>
                </c:pt>
                <c:pt idx="462">
                  <c:v>0.8958333333333337</c:v>
                </c:pt>
                <c:pt idx="463">
                  <c:v>0.89513888888888904</c:v>
                </c:pt>
                <c:pt idx="464">
                  <c:v>0.89513888888888904</c:v>
                </c:pt>
                <c:pt idx="465">
                  <c:v>0.89513888888888904</c:v>
                </c:pt>
                <c:pt idx="466">
                  <c:v>0.8958333333333337</c:v>
                </c:pt>
                <c:pt idx="467">
                  <c:v>0.89513888888888904</c:v>
                </c:pt>
                <c:pt idx="468">
                  <c:v>0.8958333333333337</c:v>
                </c:pt>
                <c:pt idx="469">
                  <c:v>0.8958333333333337</c:v>
                </c:pt>
                <c:pt idx="470">
                  <c:v>0.8958333333333337</c:v>
                </c:pt>
                <c:pt idx="471">
                  <c:v>0.89513888888888904</c:v>
                </c:pt>
                <c:pt idx="472">
                  <c:v>0.8958333333333337</c:v>
                </c:pt>
                <c:pt idx="473">
                  <c:v>0.8958333333333337</c:v>
                </c:pt>
                <c:pt idx="474">
                  <c:v>0.89513888888888904</c:v>
                </c:pt>
                <c:pt idx="475">
                  <c:v>0.8958333333333337</c:v>
                </c:pt>
                <c:pt idx="476">
                  <c:v>0.8958333333333337</c:v>
                </c:pt>
                <c:pt idx="477">
                  <c:v>0.87430555555555622</c:v>
                </c:pt>
                <c:pt idx="478">
                  <c:v>0.87430555555555622</c:v>
                </c:pt>
                <c:pt idx="479">
                  <c:v>0.87430555555555622</c:v>
                </c:pt>
                <c:pt idx="480">
                  <c:v>0.87430555555555622</c:v>
                </c:pt>
                <c:pt idx="481">
                  <c:v>0.87430555555555622</c:v>
                </c:pt>
                <c:pt idx="482">
                  <c:v>0.87430555555555622</c:v>
                </c:pt>
                <c:pt idx="483">
                  <c:v>0.87430555555555622</c:v>
                </c:pt>
                <c:pt idx="484">
                  <c:v>0.87430555555555622</c:v>
                </c:pt>
                <c:pt idx="485">
                  <c:v>0.87430555555555622</c:v>
                </c:pt>
                <c:pt idx="486">
                  <c:v>0.87430555555555622</c:v>
                </c:pt>
                <c:pt idx="487">
                  <c:v>0.87430555555555622</c:v>
                </c:pt>
                <c:pt idx="488">
                  <c:v>0.87430555555555622</c:v>
                </c:pt>
                <c:pt idx="489">
                  <c:v>0.87500000000000056</c:v>
                </c:pt>
                <c:pt idx="490">
                  <c:v>0.87500000000000056</c:v>
                </c:pt>
                <c:pt idx="491">
                  <c:v>0.87500000000000056</c:v>
                </c:pt>
                <c:pt idx="492">
                  <c:v>0.87430555555555622</c:v>
                </c:pt>
                <c:pt idx="493">
                  <c:v>0.87500000000000056</c:v>
                </c:pt>
                <c:pt idx="494">
                  <c:v>0.87430555555555622</c:v>
                </c:pt>
                <c:pt idx="495">
                  <c:v>0.87430555555555622</c:v>
                </c:pt>
                <c:pt idx="496">
                  <c:v>0.87500000000000056</c:v>
                </c:pt>
                <c:pt idx="497">
                  <c:v>0.87500000000000056</c:v>
                </c:pt>
                <c:pt idx="498">
                  <c:v>0.87430555555555622</c:v>
                </c:pt>
                <c:pt idx="499">
                  <c:v>0.87500000000000056</c:v>
                </c:pt>
                <c:pt idx="500">
                  <c:v>0.87500000000000056</c:v>
                </c:pt>
                <c:pt idx="501">
                  <c:v>0.87430555555555622</c:v>
                </c:pt>
                <c:pt idx="502">
                  <c:v>0.87430555555555622</c:v>
                </c:pt>
                <c:pt idx="503">
                  <c:v>0.87430555555555622</c:v>
                </c:pt>
                <c:pt idx="504">
                  <c:v>0.87430555555555622</c:v>
                </c:pt>
                <c:pt idx="505">
                  <c:v>0.87430555555555622</c:v>
                </c:pt>
                <c:pt idx="506">
                  <c:v>0.87430555555555622</c:v>
                </c:pt>
                <c:pt idx="507">
                  <c:v>0.87430555555555622</c:v>
                </c:pt>
                <c:pt idx="508">
                  <c:v>0.87430555555555622</c:v>
                </c:pt>
                <c:pt idx="509">
                  <c:v>0.87430555555555622</c:v>
                </c:pt>
                <c:pt idx="510">
                  <c:v>0.87430555555555622</c:v>
                </c:pt>
                <c:pt idx="511">
                  <c:v>0.87430555555555622</c:v>
                </c:pt>
                <c:pt idx="512">
                  <c:v>0.87430555555555622</c:v>
                </c:pt>
                <c:pt idx="513">
                  <c:v>0.87500000000000056</c:v>
                </c:pt>
                <c:pt idx="514">
                  <c:v>0.87430555555555622</c:v>
                </c:pt>
                <c:pt idx="515">
                  <c:v>0.87430555555555622</c:v>
                </c:pt>
                <c:pt idx="516">
                  <c:v>0.87500000000000056</c:v>
                </c:pt>
                <c:pt idx="517">
                  <c:v>0.87430555555555622</c:v>
                </c:pt>
                <c:pt idx="518">
                  <c:v>0.87430555555555622</c:v>
                </c:pt>
                <c:pt idx="519">
                  <c:v>0.87500000000000056</c:v>
                </c:pt>
                <c:pt idx="520">
                  <c:v>0.87500000000000056</c:v>
                </c:pt>
                <c:pt idx="521">
                  <c:v>0.87500000000000056</c:v>
                </c:pt>
                <c:pt idx="522">
                  <c:v>0.87430555555555622</c:v>
                </c:pt>
                <c:pt idx="523">
                  <c:v>0.87500000000000056</c:v>
                </c:pt>
                <c:pt idx="524">
                  <c:v>0.87500000000000056</c:v>
                </c:pt>
                <c:pt idx="525">
                  <c:v>0.87500000000000056</c:v>
                </c:pt>
                <c:pt idx="526">
                  <c:v>0.87430555555555622</c:v>
                </c:pt>
                <c:pt idx="527">
                  <c:v>0.87430555555555622</c:v>
                </c:pt>
                <c:pt idx="528">
                  <c:v>0.87430555555555622</c:v>
                </c:pt>
                <c:pt idx="529">
                  <c:v>0.87430555555555622</c:v>
                </c:pt>
                <c:pt idx="530">
                  <c:v>0.87430555555555622</c:v>
                </c:pt>
                <c:pt idx="531">
                  <c:v>0.87430555555555622</c:v>
                </c:pt>
                <c:pt idx="532">
                  <c:v>0.87500000000000056</c:v>
                </c:pt>
                <c:pt idx="533">
                  <c:v>0.87500000000000056</c:v>
                </c:pt>
                <c:pt idx="534">
                  <c:v>0.87500000000000056</c:v>
                </c:pt>
                <c:pt idx="535">
                  <c:v>0.87430555555555622</c:v>
                </c:pt>
                <c:pt idx="536">
                  <c:v>0.87500000000000056</c:v>
                </c:pt>
                <c:pt idx="537">
                  <c:v>0.87430555555555622</c:v>
                </c:pt>
                <c:pt idx="538">
                  <c:v>0.87500000000000056</c:v>
                </c:pt>
                <c:pt idx="539">
                  <c:v>0.87430555555555622</c:v>
                </c:pt>
                <c:pt idx="540">
                  <c:v>0.87500000000000056</c:v>
                </c:pt>
                <c:pt idx="541">
                  <c:v>0.87500000000000056</c:v>
                </c:pt>
                <c:pt idx="542">
                  <c:v>0.87500000000000056</c:v>
                </c:pt>
                <c:pt idx="543">
                  <c:v>0.87500000000000056</c:v>
                </c:pt>
                <c:pt idx="544">
                  <c:v>0.87430555555555622</c:v>
                </c:pt>
                <c:pt idx="545">
                  <c:v>0.87430555555555622</c:v>
                </c:pt>
                <c:pt idx="546">
                  <c:v>0.87500000000000056</c:v>
                </c:pt>
                <c:pt idx="547">
                  <c:v>0.87430555555555622</c:v>
                </c:pt>
                <c:pt idx="548">
                  <c:v>0.87430555555555622</c:v>
                </c:pt>
                <c:pt idx="549">
                  <c:v>0.87430555555555622</c:v>
                </c:pt>
                <c:pt idx="550">
                  <c:v>0.87430555555555622</c:v>
                </c:pt>
                <c:pt idx="551">
                  <c:v>0.87430555555555622</c:v>
                </c:pt>
                <c:pt idx="552">
                  <c:v>0.87430555555555622</c:v>
                </c:pt>
                <c:pt idx="553">
                  <c:v>0.87430555555555622</c:v>
                </c:pt>
                <c:pt idx="554">
                  <c:v>0.87430555555555622</c:v>
                </c:pt>
                <c:pt idx="555">
                  <c:v>0.87430555555555622</c:v>
                </c:pt>
                <c:pt idx="556">
                  <c:v>0.87430555555555622</c:v>
                </c:pt>
                <c:pt idx="557">
                  <c:v>0.87500000000000056</c:v>
                </c:pt>
                <c:pt idx="558">
                  <c:v>0.87430555555555622</c:v>
                </c:pt>
                <c:pt idx="559">
                  <c:v>0.87500000000000056</c:v>
                </c:pt>
                <c:pt idx="560">
                  <c:v>0.87430555555555622</c:v>
                </c:pt>
                <c:pt idx="561">
                  <c:v>0.87500000000000056</c:v>
                </c:pt>
                <c:pt idx="562">
                  <c:v>0.87500000000000056</c:v>
                </c:pt>
                <c:pt idx="563">
                  <c:v>0.87500000000000056</c:v>
                </c:pt>
                <c:pt idx="564">
                  <c:v>0.87500000000000056</c:v>
                </c:pt>
                <c:pt idx="565">
                  <c:v>0.87500000000000056</c:v>
                </c:pt>
                <c:pt idx="566">
                  <c:v>0.87500000000000056</c:v>
                </c:pt>
                <c:pt idx="567">
                  <c:v>0.87430555555555622</c:v>
                </c:pt>
                <c:pt idx="568">
                  <c:v>0.87500000000000056</c:v>
                </c:pt>
                <c:pt idx="569">
                  <c:v>0.87430555555555622</c:v>
                </c:pt>
                <c:pt idx="570">
                  <c:v>0.87500000000000056</c:v>
                </c:pt>
                <c:pt idx="571">
                  <c:v>0.87500000000000056</c:v>
                </c:pt>
                <c:pt idx="572">
                  <c:v>0.87430555555555622</c:v>
                </c:pt>
                <c:pt idx="573">
                  <c:v>0.87430555555555622</c:v>
                </c:pt>
                <c:pt idx="574">
                  <c:v>0.87430555555555622</c:v>
                </c:pt>
                <c:pt idx="575">
                  <c:v>0.87430555555555622</c:v>
                </c:pt>
                <c:pt idx="576">
                  <c:v>0.87500000000000056</c:v>
                </c:pt>
                <c:pt idx="577">
                  <c:v>0.87500000000000056</c:v>
                </c:pt>
                <c:pt idx="578">
                  <c:v>0.87430555555555622</c:v>
                </c:pt>
                <c:pt idx="579">
                  <c:v>0.87500000000000056</c:v>
                </c:pt>
                <c:pt idx="580">
                  <c:v>0.87500000000000056</c:v>
                </c:pt>
                <c:pt idx="581">
                  <c:v>0.87500000000000056</c:v>
                </c:pt>
                <c:pt idx="582">
                  <c:v>0.87500000000000056</c:v>
                </c:pt>
                <c:pt idx="583">
                  <c:v>0.87430555555555622</c:v>
                </c:pt>
                <c:pt idx="584">
                  <c:v>0.87430555555555622</c:v>
                </c:pt>
                <c:pt idx="585">
                  <c:v>0.87430555555555622</c:v>
                </c:pt>
                <c:pt idx="586">
                  <c:v>0.87430555555555622</c:v>
                </c:pt>
                <c:pt idx="587">
                  <c:v>0.87430555555555622</c:v>
                </c:pt>
                <c:pt idx="588">
                  <c:v>0.87500000000000056</c:v>
                </c:pt>
                <c:pt idx="589">
                  <c:v>0.87500000000000056</c:v>
                </c:pt>
                <c:pt idx="590">
                  <c:v>0.87430555555555622</c:v>
                </c:pt>
                <c:pt idx="591">
                  <c:v>0.87500000000000056</c:v>
                </c:pt>
                <c:pt idx="592">
                  <c:v>0.87500000000000056</c:v>
                </c:pt>
                <c:pt idx="593">
                  <c:v>0.87500000000000056</c:v>
                </c:pt>
                <c:pt idx="594">
                  <c:v>0.87430555555555622</c:v>
                </c:pt>
                <c:pt idx="595">
                  <c:v>0.87430555555555622</c:v>
                </c:pt>
                <c:pt idx="596">
                  <c:v>0.87500000000000056</c:v>
                </c:pt>
                <c:pt idx="597">
                  <c:v>0.87500000000000056</c:v>
                </c:pt>
                <c:pt idx="598">
                  <c:v>0.87430555555555622</c:v>
                </c:pt>
                <c:pt idx="599">
                  <c:v>0.87430555555555622</c:v>
                </c:pt>
                <c:pt idx="600">
                  <c:v>0.87500000000000056</c:v>
                </c:pt>
                <c:pt idx="601">
                  <c:v>0.87500000000000056</c:v>
                </c:pt>
                <c:pt idx="602">
                  <c:v>0.87500000000000056</c:v>
                </c:pt>
                <c:pt idx="603">
                  <c:v>0.87430555555555622</c:v>
                </c:pt>
                <c:pt idx="604">
                  <c:v>0.87430555555555622</c:v>
                </c:pt>
                <c:pt idx="605">
                  <c:v>0.87430555555555622</c:v>
                </c:pt>
                <c:pt idx="606">
                  <c:v>0.87430555555555622</c:v>
                </c:pt>
                <c:pt idx="607">
                  <c:v>0.87430555555555622</c:v>
                </c:pt>
                <c:pt idx="608">
                  <c:v>0.87430555555555622</c:v>
                </c:pt>
                <c:pt idx="609">
                  <c:v>0.87430555555555622</c:v>
                </c:pt>
                <c:pt idx="610">
                  <c:v>0.87500000000000056</c:v>
                </c:pt>
                <c:pt idx="611">
                  <c:v>0.87430555555555622</c:v>
                </c:pt>
                <c:pt idx="612">
                  <c:v>0.87430555555555622</c:v>
                </c:pt>
                <c:pt idx="613">
                  <c:v>0.87430555555555622</c:v>
                </c:pt>
                <c:pt idx="614">
                  <c:v>0.87500000000000056</c:v>
                </c:pt>
                <c:pt idx="615">
                  <c:v>0.87430555555555622</c:v>
                </c:pt>
                <c:pt idx="616">
                  <c:v>0.87500000000000056</c:v>
                </c:pt>
                <c:pt idx="617">
                  <c:v>0.87500000000000056</c:v>
                </c:pt>
                <c:pt idx="618">
                  <c:v>0.87500000000000056</c:v>
                </c:pt>
                <c:pt idx="619">
                  <c:v>0.87430555555555622</c:v>
                </c:pt>
                <c:pt idx="620">
                  <c:v>0.87500000000000056</c:v>
                </c:pt>
                <c:pt idx="621">
                  <c:v>0.87500000000000056</c:v>
                </c:pt>
                <c:pt idx="622">
                  <c:v>0.87430555555555622</c:v>
                </c:pt>
                <c:pt idx="623">
                  <c:v>0.87500000000000056</c:v>
                </c:pt>
                <c:pt idx="624">
                  <c:v>0.87500000000000056</c:v>
                </c:pt>
                <c:pt idx="625">
                  <c:v>0.8534722222222223</c:v>
                </c:pt>
                <c:pt idx="626">
                  <c:v>0.8534722222222223</c:v>
                </c:pt>
                <c:pt idx="627">
                  <c:v>0.8534722222222223</c:v>
                </c:pt>
                <c:pt idx="628">
                  <c:v>0.8534722222222223</c:v>
                </c:pt>
                <c:pt idx="629">
                  <c:v>0.8534722222222223</c:v>
                </c:pt>
                <c:pt idx="630">
                  <c:v>0.8534722222222223</c:v>
                </c:pt>
                <c:pt idx="631">
                  <c:v>0.8534722222222223</c:v>
                </c:pt>
                <c:pt idx="632">
                  <c:v>0.85416666666666652</c:v>
                </c:pt>
                <c:pt idx="633">
                  <c:v>0.8534722222222223</c:v>
                </c:pt>
                <c:pt idx="634">
                  <c:v>0.8534722222222223</c:v>
                </c:pt>
                <c:pt idx="635">
                  <c:v>0.85416666666666652</c:v>
                </c:pt>
                <c:pt idx="636">
                  <c:v>0.8534722222222223</c:v>
                </c:pt>
                <c:pt idx="637">
                  <c:v>0.8534722222222223</c:v>
                </c:pt>
                <c:pt idx="638">
                  <c:v>0.85416666666666652</c:v>
                </c:pt>
                <c:pt idx="639">
                  <c:v>0.85416666666666652</c:v>
                </c:pt>
                <c:pt idx="640">
                  <c:v>0.85416666666666652</c:v>
                </c:pt>
                <c:pt idx="641">
                  <c:v>0.8534722222222223</c:v>
                </c:pt>
                <c:pt idx="642">
                  <c:v>0.85416666666666652</c:v>
                </c:pt>
                <c:pt idx="643">
                  <c:v>0.85416666666666652</c:v>
                </c:pt>
                <c:pt idx="644">
                  <c:v>0.85416666666666652</c:v>
                </c:pt>
                <c:pt idx="645">
                  <c:v>0.8534722222222223</c:v>
                </c:pt>
                <c:pt idx="646">
                  <c:v>0.8534722222222223</c:v>
                </c:pt>
                <c:pt idx="647">
                  <c:v>0.8534722222222223</c:v>
                </c:pt>
                <c:pt idx="648">
                  <c:v>0.8534722222222223</c:v>
                </c:pt>
                <c:pt idx="649">
                  <c:v>0.8534722222222223</c:v>
                </c:pt>
                <c:pt idx="650">
                  <c:v>0.8534722222222223</c:v>
                </c:pt>
                <c:pt idx="651">
                  <c:v>0.8534722222222223</c:v>
                </c:pt>
                <c:pt idx="652">
                  <c:v>0.8534722222222223</c:v>
                </c:pt>
                <c:pt idx="653">
                  <c:v>0.85416666666666652</c:v>
                </c:pt>
                <c:pt idx="654">
                  <c:v>0.8534722222222223</c:v>
                </c:pt>
                <c:pt idx="655">
                  <c:v>0.85416666666666652</c:v>
                </c:pt>
                <c:pt idx="656">
                  <c:v>0.8534722222222223</c:v>
                </c:pt>
                <c:pt idx="657">
                  <c:v>0.85416666666666652</c:v>
                </c:pt>
                <c:pt idx="658">
                  <c:v>0.85416666666666652</c:v>
                </c:pt>
                <c:pt idx="659">
                  <c:v>0.85416666666666652</c:v>
                </c:pt>
                <c:pt idx="660">
                  <c:v>0.8534722222222223</c:v>
                </c:pt>
                <c:pt idx="661">
                  <c:v>0.8534722222222223</c:v>
                </c:pt>
                <c:pt idx="662">
                  <c:v>0.85416666666666652</c:v>
                </c:pt>
                <c:pt idx="663">
                  <c:v>0.85416666666666652</c:v>
                </c:pt>
                <c:pt idx="664">
                  <c:v>0.8534722222222223</c:v>
                </c:pt>
                <c:pt idx="665">
                  <c:v>0.85416666666666652</c:v>
                </c:pt>
                <c:pt idx="666">
                  <c:v>0.85416666666666652</c:v>
                </c:pt>
                <c:pt idx="667">
                  <c:v>0.85416666666666652</c:v>
                </c:pt>
                <c:pt idx="668">
                  <c:v>0.85416666666666652</c:v>
                </c:pt>
                <c:pt idx="669">
                  <c:v>0.8534722222222223</c:v>
                </c:pt>
                <c:pt idx="670">
                  <c:v>0.85416666666666652</c:v>
                </c:pt>
                <c:pt idx="671">
                  <c:v>0.8534722222222223</c:v>
                </c:pt>
                <c:pt idx="672">
                  <c:v>0.8534722222222223</c:v>
                </c:pt>
                <c:pt idx="673">
                  <c:v>0.8534722222222223</c:v>
                </c:pt>
                <c:pt idx="674">
                  <c:v>0.85416666666666652</c:v>
                </c:pt>
                <c:pt idx="675">
                  <c:v>0.8534722222222223</c:v>
                </c:pt>
                <c:pt idx="676">
                  <c:v>0.85416666666666652</c:v>
                </c:pt>
                <c:pt idx="677">
                  <c:v>0.85416666666666652</c:v>
                </c:pt>
                <c:pt idx="678">
                  <c:v>0.85416666666666652</c:v>
                </c:pt>
                <c:pt idx="679">
                  <c:v>0.8534722222222223</c:v>
                </c:pt>
                <c:pt idx="680">
                  <c:v>0.85416666666666652</c:v>
                </c:pt>
                <c:pt idx="681">
                  <c:v>0.85416666666666652</c:v>
                </c:pt>
                <c:pt idx="682">
                  <c:v>0.8534722222222223</c:v>
                </c:pt>
                <c:pt idx="683">
                  <c:v>0.85416666666666652</c:v>
                </c:pt>
                <c:pt idx="684">
                  <c:v>0.85416666666666652</c:v>
                </c:pt>
                <c:pt idx="685">
                  <c:v>0.68750000000000011</c:v>
                </c:pt>
                <c:pt idx="686">
                  <c:v>0.68750000000000011</c:v>
                </c:pt>
                <c:pt idx="687">
                  <c:v>0.68750000000000011</c:v>
                </c:pt>
                <c:pt idx="688">
                  <c:v>0.68750000000000011</c:v>
                </c:pt>
                <c:pt idx="689">
                  <c:v>0.68750000000000011</c:v>
                </c:pt>
                <c:pt idx="690">
                  <c:v>0.68750000000000011</c:v>
                </c:pt>
                <c:pt idx="691">
                  <c:v>0.68680555555555634</c:v>
                </c:pt>
                <c:pt idx="692">
                  <c:v>0.68750000000000011</c:v>
                </c:pt>
                <c:pt idx="693">
                  <c:v>0.68750000000000011</c:v>
                </c:pt>
                <c:pt idx="694">
                  <c:v>0.68750000000000011</c:v>
                </c:pt>
                <c:pt idx="695">
                  <c:v>0.68750000000000011</c:v>
                </c:pt>
                <c:pt idx="696">
                  <c:v>0.68750000000000011</c:v>
                </c:pt>
                <c:pt idx="697">
                  <c:v>0.66597222222222263</c:v>
                </c:pt>
                <c:pt idx="698">
                  <c:v>0.66666666666666663</c:v>
                </c:pt>
                <c:pt idx="699">
                  <c:v>0.66666666666666663</c:v>
                </c:pt>
                <c:pt idx="700">
                  <c:v>0.66597222222222263</c:v>
                </c:pt>
                <c:pt idx="701">
                  <c:v>0.66597222222222263</c:v>
                </c:pt>
                <c:pt idx="702">
                  <c:v>0.66597222222222263</c:v>
                </c:pt>
                <c:pt idx="703">
                  <c:v>0.66597222222222263</c:v>
                </c:pt>
                <c:pt idx="704">
                  <c:v>0.66597222222222263</c:v>
                </c:pt>
                <c:pt idx="705">
                  <c:v>0.66597222222222263</c:v>
                </c:pt>
                <c:pt idx="706">
                  <c:v>0.66597222222222263</c:v>
                </c:pt>
                <c:pt idx="707">
                  <c:v>0.66597222222222263</c:v>
                </c:pt>
                <c:pt idx="708">
                  <c:v>0.66597222222222263</c:v>
                </c:pt>
                <c:pt idx="709">
                  <c:v>0.66597222222222263</c:v>
                </c:pt>
                <c:pt idx="710">
                  <c:v>0.66597222222222263</c:v>
                </c:pt>
                <c:pt idx="711">
                  <c:v>0.66597222222222263</c:v>
                </c:pt>
                <c:pt idx="712">
                  <c:v>0.66666666666666663</c:v>
                </c:pt>
                <c:pt idx="713">
                  <c:v>0.66666666666666663</c:v>
                </c:pt>
                <c:pt idx="714">
                  <c:v>0.66666666666666663</c:v>
                </c:pt>
                <c:pt idx="715">
                  <c:v>0.66597222222222263</c:v>
                </c:pt>
                <c:pt idx="716">
                  <c:v>0.66666666666666663</c:v>
                </c:pt>
                <c:pt idx="717">
                  <c:v>0.66597222222222263</c:v>
                </c:pt>
                <c:pt idx="718">
                  <c:v>0.66597222222222263</c:v>
                </c:pt>
                <c:pt idx="719">
                  <c:v>0.66666666666666663</c:v>
                </c:pt>
                <c:pt idx="720">
                  <c:v>0.66666666666666663</c:v>
                </c:pt>
                <c:pt idx="721">
                  <c:v>0.66597222222222263</c:v>
                </c:pt>
                <c:pt idx="722">
                  <c:v>0.66666666666666663</c:v>
                </c:pt>
                <c:pt idx="723">
                  <c:v>0.66666666666666663</c:v>
                </c:pt>
                <c:pt idx="724">
                  <c:v>0.66597222222222263</c:v>
                </c:pt>
                <c:pt idx="725">
                  <c:v>0.66597222222222263</c:v>
                </c:pt>
                <c:pt idx="726">
                  <c:v>0.66597222222222263</c:v>
                </c:pt>
                <c:pt idx="727">
                  <c:v>0.66597222222222263</c:v>
                </c:pt>
                <c:pt idx="728">
                  <c:v>0.66597222222222263</c:v>
                </c:pt>
                <c:pt idx="729">
                  <c:v>0.66666666666666663</c:v>
                </c:pt>
                <c:pt idx="730">
                  <c:v>0.66666666666666663</c:v>
                </c:pt>
                <c:pt idx="731">
                  <c:v>0.66666666666666663</c:v>
                </c:pt>
                <c:pt idx="732">
                  <c:v>0.66597222222222263</c:v>
                </c:pt>
                <c:pt idx="733">
                  <c:v>0.66597222222222263</c:v>
                </c:pt>
                <c:pt idx="734">
                  <c:v>0.66597222222222263</c:v>
                </c:pt>
                <c:pt idx="735">
                  <c:v>0.66597222222222263</c:v>
                </c:pt>
                <c:pt idx="736">
                  <c:v>0.66597222222222263</c:v>
                </c:pt>
                <c:pt idx="737">
                  <c:v>0.66597222222222263</c:v>
                </c:pt>
                <c:pt idx="738">
                  <c:v>0.66666666666666663</c:v>
                </c:pt>
                <c:pt idx="739">
                  <c:v>0.66666666666666663</c:v>
                </c:pt>
                <c:pt idx="740">
                  <c:v>0.66666666666666663</c:v>
                </c:pt>
                <c:pt idx="741">
                  <c:v>0.66597222222222263</c:v>
                </c:pt>
                <c:pt idx="742">
                  <c:v>0.66666666666666663</c:v>
                </c:pt>
                <c:pt idx="743">
                  <c:v>0.66597222222222263</c:v>
                </c:pt>
                <c:pt idx="744">
                  <c:v>0.66666666666666663</c:v>
                </c:pt>
                <c:pt idx="745">
                  <c:v>0.66597222222222263</c:v>
                </c:pt>
                <c:pt idx="746">
                  <c:v>0.66666666666666663</c:v>
                </c:pt>
                <c:pt idx="747">
                  <c:v>0.66666666666666663</c:v>
                </c:pt>
                <c:pt idx="748">
                  <c:v>0.66666666666666663</c:v>
                </c:pt>
                <c:pt idx="749">
                  <c:v>0.66666666666666663</c:v>
                </c:pt>
                <c:pt idx="750">
                  <c:v>0.66597222222222263</c:v>
                </c:pt>
                <c:pt idx="751">
                  <c:v>0.66597222222222263</c:v>
                </c:pt>
                <c:pt idx="752">
                  <c:v>0.66666666666666663</c:v>
                </c:pt>
                <c:pt idx="753">
                  <c:v>0.66597222222222263</c:v>
                </c:pt>
                <c:pt idx="754">
                  <c:v>0.66666666666666663</c:v>
                </c:pt>
                <c:pt idx="755">
                  <c:v>0.66666666666666663</c:v>
                </c:pt>
                <c:pt idx="756">
                  <c:v>0.66666666666666663</c:v>
                </c:pt>
                <c:pt idx="757">
                  <c:v>0.66666666666666663</c:v>
                </c:pt>
                <c:pt idx="758">
                  <c:v>0.66666666666666663</c:v>
                </c:pt>
                <c:pt idx="759">
                  <c:v>0.66597222222222263</c:v>
                </c:pt>
                <c:pt idx="760">
                  <c:v>0.66666666666666663</c:v>
                </c:pt>
                <c:pt idx="761">
                  <c:v>0.66597222222222263</c:v>
                </c:pt>
                <c:pt idx="762">
                  <c:v>0.66666666666666663</c:v>
                </c:pt>
                <c:pt idx="763">
                  <c:v>0.66666666666666663</c:v>
                </c:pt>
                <c:pt idx="764">
                  <c:v>0.66597222222222263</c:v>
                </c:pt>
                <c:pt idx="765">
                  <c:v>0.66666666666666663</c:v>
                </c:pt>
                <c:pt idx="766">
                  <c:v>0.66597222222222263</c:v>
                </c:pt>
                <c:pt idx="767">
                  <c:v>0.66597222222222263</c:v>
                </c:pt>
                <c:pt idx="768">
                  <c:v>0.66666666666666663</c:v>
                </c:pt>
                <c:pt idx="769">
                  <c:v>0.66666666666666663</c:v>
                </c:pt>
                <c:pt idx="770">
                  <c:v>0.66666666666666663</c:v>
                </c:pt>
                <c:pt idx="771">
                  <c:v>0.66666666666666663</c:v>
                </c:pt>
                <c:pt idx="772">
                  <c:v>0.66666666666666663</c:v>
                </c:pt>
                <c:pt idx="773">
                  <c:v>0.66597222222222263</c:v>
                </c:pt>
                <c:pt idx="774">
                  <c:v>0.66597222222222263</c:v>
                </c:pt>
                <c:pt idx="775">
                  <c:v>0.66597222222222263</c:v>
                </c:pt>
                <c:pt idx="776">
                  <c:v>0.66597222222222263</c:v>
                </c:pt>
                <c:pt idx="777">
                  <c:v>0.66597222222222263</c:v>
                </c:pt>
                <c:pt idx="778">
                  <c:v>0.66597222222222263</c:v>
                </c:pt>
                <c:pt idx="779">
                  <c:v>0.66666666666666663</c:v>
                </c:pt>
                <c:pt idx="780">
                  <c:v>0.66666666666666663</c:v>
                </c:pt>
                <c:pt idx="781">
                  <c:v>0.66597222222222263</c:v>
                </c:pt>
                <c:pt idx="782">
                  <c:v>0.66666666666666663</c:v>
                </c:pt>
                <c:pt idx="783">
                  <c:v>0.66666666666666663</c:v>
                </c:pt>
                <c:pt idx="784">
                  <c:v>0.66666666666666663</c:v>
                </c:pt>
                <c:pt idx="785">
                  <c:v>0.66597222222222263</c:v>
                </c:pt>
                <c:pt idx="786">
                  <c:v>0.66597222222222263</c:v>
                </c:pt>
                <c:pt idx="787">
                  <c:v>0.66666666666666663</c:v>
                </c:pt>
                <c:pt idx="788">
                  <c:v>0.66666666666666663</c:v>
                </c:pt>
                <c:pt idx="789">
                  <c:v>0.66597222222222263</c:v>
                </c:pt>
                <c:pt idx="790">
                  <c:v>0.66597222222222263</c:v>
                </c:pt>
                <c:pt idx="791">
                  <c:v>0.66666666666666663</c:v>
                </c:pt>
                <c:pt idx="792">
                  <c:v>0.66666666666666663</c:v>
                </c:pt>
                <c:pt idx="793">
                  <c:v>0.66666666666666663</c:v>
                </c:pt>
                <c:pt idx="794">
                  <c:v>0.66597222222222263</c:v>
                </c:pt>
                <c:pt idx="795">
                  <c:v>0.66597222222222263</c:v>
                </c:pt>
                <c:pt idx="796">
                  <c:v>0.66597222222222263</c:v>
                </c:pt>
                <c:pt idx="797">
                  <c:v>0.66666666666666663</c:v>
                </c:pt>
              </c:numCache>
            </c:numRef>
          </c:xVal>
          <c:yVal>
            <c:numRef>
              <c:f>FM_00Z_T19_40_32ZD_201450_20160!$P$2:$P$799</c:f>
              <c:numCache>
                <c:formatCode>General</c:formatCode>
                <c:ptCount val="798"/>
                <c:pt idx="0">
                  <c:v>1948.1</c:v>
                </c:pt>
                <c:pt idx="1">
                  <c:v>1997.7</c:v>
                </c:pt>
                <c:pt idx="2">
                  <c:v>1997.7</c:v>
                </c:pt>
                <c:pt idx="3">
                  <c:v>1997.7</c:v>
                </c:pt>
                <c:pt idx="4">
                  <c:v>1997.7</c:v>
                </c:pt>
                <c:pt idx="5">
                  <c:v>1997.7</c:v>
                </c:pt>
                <c:pt idx="6">
                  <c:v>1997.7</c:v>
                </c:pt>
                <c:pt idx="7">
                  <c:v>1997.7</c:v>
                </c:pt>
                <c:pt idx="8">
                  <c:v>1997.7</c:v>
                </c:pt>
                <c:pt idx="9">
                  <c:v>1997.7</c:v>
                </c:pt>
                <c:pt idx="10">
                  <c:v>1997.7</c:v>
                </c:pt>
                <c:pt idx="11">
                  <c:v>1997.7</c:v>
                </c:pt>
                <c:pt idx="12">
                  <c:v>1997.7</c:v>
                </c:pt>
                <c:pt idx="13">
                  <c:v>1997.7</c:v>
                </c:pt>
                <c:pt idx="14">
                  <c:v>1997.7</c:v>
                </c:pt>
                <c:pt idx="15">
                  <c:v>1997.7</c:v>
                </c:pt>
                <c:pt idx="16">
                  <c:v>1997.7</c:v>
                </c:pt>
                <c:pt idx="17">
                  <c:v>1997.7</c:v>
                </c:pt>
                <c:pt idx="18">
                  <c:v>1997.7</c:v>
                </c:pt>
                <c:pt idx="19">
                  <c:v>1997.7</c:v>
                </c:pt>
                <c:pt idx="20">
                  <c:v>1997.7</c:v>
                </c:pt>
                <c:pt idx="21">
                  <c:v>1997.7</c:v>
                </c:pt>
                <c:pt idx="22">
                  <c:v>1997.7</c:v>
                </c:pt>
                <c:pt idx="23">
                  <c:v>1997.7</c:v>
                </c:pt>
                <c:pt idx="24">
                  <c:v>1997.7</c:v>
                </c:pt>
                <c:pt idx="25">
                  <c:v>1997.7</c:v>
                </c:pt>
                <c:pt idx="26">
                  <c:v>1997.7</c:v>
                </c:pt>
                <c:pt idx="27">
                  <c:v>1997.7</c:v>
                </c:pt>
                <c:pt idx="28">
                  <c:v>1997.7</c:v>
                </c:pt>
                <c:pt idx="29">
                  <c:v>1997.7</c:v>
                </c:pt>
                <c:pt idx="30">
                  <c:v>1997.7</c:v>
                </c:pt>
                <c:pt idx="31">
                  <c:v>1997.7</c:v>
                </c:pt>
                <c:pt idx="32">
                  <c:v>1997.7</c:v>
                </c:pt>
                <c:pt idx="33">
                  <c:v>1997.7</c:v>
                </c:pt>
                <c:pt idx="34">
                  <c:v>1997.7</c:v>
                </c:pt>
                <c:pt idx="35">
                  <c:v>1997.7</c:v>
                </c:pt>
                <c:pt idx="36">
                  <c:v>1997.7</c:v>
                </c:pt>
                <c:pt idx="37">
                  <c:v>1997.7</c:v>
                </c:pt>
                <c:pt idx="38">
                  <c:v>1997.7</c:v>
                </c:pt>
                <c:pt idx="39">
                  <c:v>1997.7</c:v>
                </c:pt>
                <c:pt idx="40">
                  <c:v>1997.7</c:v>
                </c:pt>
                <c:pt idx="41">
                  <c:v>1997.7</c:v>
                </c:pt>
                <c:pt idx="42">
                  <c:v>1997.7</c:v>
                </c:pt>
                <c:pt idx="43">
                  <c:v>1997.7</c:v>
                </c:pt>
                <c:pt idx="44">
                  <c:v>1997.7</c:v>
                </c:pt>
                <c:pt idx="45">
                  <c:v>1997.7</c:v>
                </c:pt>
                <c:pt idx="46">
                  <c:v>1997.7</c:v>
                </c:pt>
                <c:pt idx="47">
                  <c:v>1997.7</c:v>
                </c:pt>
                <c:pt idx="48">
                  <c:v>1997.7</c:v>
                </c:pt>
                <c:pt idx="49">
                  <c:v>1997.7</c:v>
                </c:pt>
                <c:pt idx="50">
                  <c:v>1997.7</c:v>
                </c:pt>
                <c:pt idx="51">
                  <c:v>1997.7</c:v>
                </c:pt>
                <c:pt idx="52">
                  <c:v>1997.7</c:v>
                </c:pt>
                <c:pt idx="53">
                  <c:v>1997.7</c:v>
                </c:pt>
                <c:pt idx="54">
                  <c:v>1997.7</c:v>
                </c:pt>
                <c:pt idx="55">
                  <c:v>1997.7</c:v>
                </c:pt>
                <c:pt idx="56">
                  <c:v>1997.7</c:v>
                </c:pt>
                <c:pt idx="57">
                  <c:v>1997.7</c:v>
                </c:pt>
                <c:pt idx="58">
                  <c:v>1997.7</c:v>
                </c:pt>
                <c:pt idx="59">
                  <c:v>1997.7</c:v>
                </c:pt>
                <c:pt idx="60">
                  <c:v>1997.7</c:v>
                </c:pt>
                <c:pt idx="61">
                  <c:v>1997.7</c:v>
                </c:pt>
                <c:pt idx="62">
                  <c:v>1997.7</c:v>
                </c:pt>
                <c:pt idx="63">
                  <c:v>1997.7</c:v>
                </c:pt>
                <c:pt idx="64">
                  <c:v>1997.7</c:v>
                </c:pt>
                <c:pt idx="65">
                  <c:v>1997.7</c:v>
                </c:pt>
                <c:pt idx="66">
                  <c:v>1997.7</c:v>
                </c:pt>
                <c:pt idx="67">
                  <c:v>1997.7</c:v>
                </c:pt>
                <c:pt idx="68">
                  <c:v>1997.7</c:v>
                </c:pt>
                <c:pt idx="69">
                  <c:v>1985</c:v>
                </c:pt>
                <c:pt idx="70">
                  <c:v>2050.9</c:v>
                </c:pt>
                <c:pt idx="71">
                  <c:v>2050.9</c:v>
                </c:pt>
                <c:pt idx="72">
                  <c:v>2050.9</c:v>
                </c:pt>
                <c:pt idx="73">
                  <c:v>2050.9</c:v>
                </c:pt>
                <c:pt idx="74">
                  <c:v>2050.9</c:v>
                </c:pt>
                <c:pt idx="75">
                  <c:v>2050.9</c:v>
                </c:pt>
                <c:pt idx="76">
                  <c:v>2050.9</c:v>
                </c:pt>
                <c:pt idx="77">
                  <c:v>2050.9</c:v>
                </c:pt>
                <c:pt idx="78">
                  <c:v>2050.9</c:v>
                </c:pt>
                <c:pt idx="79">
                  <c:v>2050.9</c:v>
                </c:pt>
                <c:pt idx="80">
                  <c:v>2050.9</c:v>
                </c:pt>
                <c:pt idx="81">
                  <c:v>2050.9</c:v>
                </c:pt>
                <c:pt idx="82">
                  <c:v>2050.9</c:v>
                </c:pt>
                <c:pt idx="83">
                  <c:v>2050.9</c:v>
                </c:pt>
                <c:pt idx="84">
                  <c:v>2050.9</c:v>
                </c:pt>
                <c:pt idx="85">
                  <c:v>2050.9</c:v>
                </c:pt>
                <c:pt idx="86">
                  <c:v>2050.9</c:v>
                </c:pt>
                <c:pt idx="87">
                  <c:v>2050.9</c:v>
                </c:pt>
                <c:pt idx="88">
                  <c:v>2050.9</c:v>
                </c:pt>
                <c:pt idx="89">
                  <c:v>2050.9</c:v>
                </c:pt>
                <c:pt idx="90">
                  <c:v>2050.9</c:v>
                </c:pt>
                <c:pt idx="91">
                  <c:v>2050.9</c:v>
                </c:pt>
                <c:pt idx="92">
                  <c:v>2050.9</c:v>
                </c:pt>
                <c:pt idx="93">
                  <c:v>2050.9</c:v>
                </c:pt>
                <c:pt idx="94">
                  <c:v>2050.9</c:v>
                </c:pt>
                <c:pt idx="95">
                  <c:v>2050.9</c:v>
                </c:pt>
                <c:pt idx="96">
                  <c:v>2050.9</c:v>
                </c:pt>
                <c:pt idx="97">
                  <c:v>2050.9</c:v>
                </c:pt>
                <c:pt idx="98">
                  <c:v>2050.9</c:v>
                </c:pt>
                <c:pt idx="99">
                  <c:v>2050.9</c:v>
                </c:pt>
                <c:pt idx="100">
                  <c:v>2050.9</c:v>
                </c:pt>
                <c:pt idx="101">
                  <c:v>2050.9</c:v>
                </c:pt>
                <c:pt idx="102">
                  <c:v>2050.9</c:v>
                </c:pt>
                <c:pt idx="103">
                  <c:v>2050.9</c:v>
                </c:pt>
                <c:pt idx="104">
                  <c:v>2050.9</c:v>
                </c:pt>
                <c:pt idx="105">
                  <c:v>2050.9</c:v>
                </c:pt>
                <c:pt idx="106">
                  <c:v>2050.9</c:v>
                </c:pt>
                <c:pt idx="107">
                  <c:v>2050.9</c:v>
                </c:pt>
                <c:pt idx="108">
                  <c:v>2050.9</c:v>
                </c:pt>
                <c:pt idx="109">
                  <c:v>2050.9</c:v>
                </c:pt>
                <c:pt idx="110">
                  <c:v>2050.9</c:v>
                </c:pt>
                <c:pt idx="111">
                  <c:v>2050.9</c:v>
                </c:pt>
                <c:pt idx="112">
                  <c:v>2050.9</c:v>
                </c:pt>
                <c:pt idx="113">
                  <c:v>2050.9</c:v>
                </c:pt>
                <c:pt idx="114">
                  <c:v>2050.9</c:v>
                </c:pt>
                <c:pt idx="115">
                  <c:v>2050.9</c:v>
                </c:pt>
                <c:pt idx="116">
                  <c:v>2050.9</c:v>
                </c:pt>
                <c:pt idx="117">
                  <c:v>2050.9</c:v>
                </c:pt>
                <c:pt idx="118">
                  <c:v>2050.9</c:v>
                </c:pt>
                <c:pt idx="119">
                  <c:v>2050.9</c:v>
                </c:pt>
                <c:pt idx="120">
                  <c:v>2050.9</c:v>
                </c:pt>
                <c:pt idx="121">
                  <c:v>2050.9</c:v>
                </c:pt>
                <c:pt idx="122">
                  <c:v>2050.9</c:v>
                </c:pt>
                <c:pt idx="123">
                  <c:v>2050.9</c:v>
                </c:pt>
                <c:pt idx="124">
                  <c:v>2050.9</c:v>
                </c:pt>
                <c:pt idx="125">
                  <c:v>2050.9</c:v>
                </c:pt>
                <c:pt idx="126">
                  <c:v>2050.9</c:v>
                </c:pt>
                <c:pt idx="127">
                  <c:v>2050.9</c:v>
                </c:pt>
                <c:pt idx="128">
                  <c:v>2050.9</c:v>
                </c:pt>
                <c:pt idx="129">
                  <c:v>2050.9</c:v>
                </c:pt>
                <c:pt idx="130">
                  <c:v>2050.9</c:v>
                </c:pt>
                <c:pt idx="131">
                  <c:v>2050.9</c:v>
                </c:pt>
                <c:pt idx="132">
                  <c:v>2050.9</c:v>
                </c:pt>
                <c:pt idx="133">
                  <c:v>2050.9</c:v>
                </c:pt>
                <c:pt idx="134">
                  <c:v>2050.9</c:v>
                </c:pt>
                <c:pt idx="135">
                  <c:v>2050.9</c:v>
                </c:pt>
                <c:pt idx="136">
                  <c:v>2050.9</c:v>
                </c:pt>
                <c:pt idx="137">
                  <c:v>2050.9</c:v>
                </c:pt>
                <c:pt idx="138">
                  <c:v>2050.9</c:v>
                </c:pt>
                <c:pt idx="139">
                  <c:v>2050.9</c:v>
                </c:pt>
                <c:pt idx="140">
                  <c:v>2050.9</c:v>
                </c:pt>
                <c:pt idx="141">
                  <c:v>2050.9</c:v>
                </c:pt>
                <c:pt idx="142">
                  <c:v>2050.9</c:v>
                </c:pt>
                <c:pt idx="143">
                  <c:v>2050.9</c:v>
                </c:pt>
                <c:pt idx="144">
                  <c:v>2050.9</c:v>
                </c:pt>
                <c:pt idx="145">
                  <c:v>2050.9</c:v>
                </c:pt>
                <c:pt idx="146">
                  <c:v>2050.9</c:v>
                </c:pt>
                <c:pt idx="147">
                  <c:v>2050.9</c:v>
                </c:pt>
                <c:pt idx="148">
                  <c:v>2050.9</c:v>
                </c:pt>
                <c:pt idx="149">
                  <c:v>2050.9</c:v>
                </c:pt>
                <c:pt idx="150">
                  <c:v>1985</c:v>
                </c:pt>
                <c:pt idx="151">
                  <c:v>2050.9</c:v>
                </c:pt>
                <c:pt idx="152">
                  <c:v>2050.9</c:v>
                </c:pt>
                <c:pt idx="153">
                  <c:v>2050.9</c:v>
                </c:pt>
                <c:pt idx="154">
                  <c:v>2050.9</c:v>
                </c:pt>
                <c:pt idx="155">
                  <c:v>2050.9</c:v>
                </c:pt>
                <c:pt idx="156">
                  <c:v>2050.9</c:v>
                </c:pt>
                <c:pt idx="157">
                  <c:v>2050.9</c:v>
                </c:pt>
                <c:pt idx="158">
                  <c:v>2050.9</c:v>
                </c:pt>
                <c:pt idx="159">
                  <c:v>2050.9</c:v>
                </c:pt>
                <c:pt idx="160">
                  <c:v>2050.9</c:v>
                </c:pt>
                <c:pt idx="161">
                  <c:v>2050.9</c:v>
                </c:pt>
                <c:pt idx="162">
                  <c:v>2050.9</c:v>
                </c:pt>
                <c:pt idx="163">
                  <c:v>2050.9</c:v>
                </c:pt>
                <c:pt idx="164">
                  <c:v>2050.9</c:v>
                </c:pt>
                <c:pt idx="165">
                  <c:v>2050.9</c:v>
                </c:pt>
                <c:pt idx="166">
                  <c:v>1985</c:v>
                </c:pt>
                <c:pt idx="167">
                  <c:v>1985</c:v>
                </c:pt>
                <c:pt idx="168">
                  <c:v>1985</c:v>
                </c:pt>
                <c:pt idx="169">
                  <c:v>1985</c:v>
                </c:pt>
                <c:pt idx="170">
                  <c:v>1985</c:v>
                </c:pt>
                <c:pt idx="171">
                  <c:v>2050.9</c:v>
                </c:pt>
                <c:pt idx="172">
                  <c:v>2050.9</c:v>
                </c:pt>
                <c:pt idx="173">
                  <c:v>2050.9</c:v>
                </c:pt>
                <c:pt idx="174">
                  <c:v>2050.9</c:v>
                </c:pt>
                <c:pt idx="175">
                  <c:v>2050.9</c:v>
                </c:pt>
                <c:pt idx="176">
                  <c:v>2050.9</c:v>
                </c:pt>
                <c:pt idx="177">
                  <c:v>2050.9</c:v>
                </c:pt>
                <c:pt idx="178">
                  <c:v>2050.9</c:v>
                </c:pt>
                <c:pt idx="179">
                  <c:v>2050.9</c:v>
                </c:pt>
                <c:pt idx="180">
                  <c:v>2050.9</c:v>
                </c:pt>
                <c:pt idx="181">
                  <c:v>2050.9</c:v>
                </c:pt>
                <c:pt idx="182">
                  <c:v>2050.9</c:v>
                </c:pt>
                <c:pt idx="183">
                  <c:v>2050.9</c:v>
                </c:pt>
                <c:pt idx="184">
                  <c:v>2050.9</c:v>
                </c:pt>
                <c:pt idx="185">
                  <c:v>2050.9</c:v>
                </c:pt>
                <c:pt idx="186">
                  <c:v>2050.9</c:v>
                </c:pt>
                <c:pt idx="187">
                  <c:v>2050.9</c:v>
                </c:pt>
                <c:pt idx="188">
                  <c:v>2050.9</c:v>
                </c:pt>
                <c:pt idx="189">
                  <c:v>2050.9</c:v>
                </c:pt>
                <c:pt idx="190">
                  <c:v>2050.9</c:v>
                </c:pt>
                <c:pt idx="191">
                  <c:v>2050.9</c:v>
                </c:pt>
                <c:pt idx="192">
                  <c:v>2050.9</c:v>
                </c:pt>
                <c:pt idx="193">
                  <c:v>2050.9</c:v>
                </c:pt>
                <c:pt idx="194">
                  <c:v>2050.9</c:v>
                </c:pt>
                <c:pt idx="195">
                  <c:v>2050.9</c:v>
                </c:pt>
                <c:pt idx="196">
                  <c:v>2050.9</c:v>
                </c:pt>
                <c:pt idx="197">
                  <c:v>2050.9</c:v>
                </c:pt>
                <c:pt idx="198">
                  <c:v>2050.9</c:v>
                </c:pt>
                <c:pt idx="199">
                  <c:v>2050.9</c:v>
                </c:pt>
                <c:pt idx="200">
                  <c:v>2050.9</c:v>
                </c:pt>
                <c:pt idx="201">
                  <c:v>2050.9</c:v>
                </c:pt>
                <c:pt idx="202">
                  <c:v>2050.9</c:v>
                </c:pt>
                <c:pt idx="203">
                  <c:v>2050.9</c:v>
                </c:pt>
                <c:pt idx="204">
                  <c:v>2050.9</c:v>
                </c:pt>
                <c:pt idx="205">
                  <c:v>2050.9</c:v>
                </c:pt>
                <c:pt idx="206">
                  <c:v>2050.9</c:v>
                </c:pt>
                <c:pt idx="207">
                  <c:v>2040.9</c:v>
                </c:pt>
                <c:pt idx="208">
                  <c:v>2040.9</c:v>
                </c:pt>
                <c:pt idx="209">
                  <c:v>2040.9</c:v>
                </c:pt>
                <c:pt idx="210">
                  <c:v>2040.9</c:v>
                </c:pt>
                <c:pt idx="211">
                  <c:v>2040.9</c:v>
                </c:pt>
                <c:pt idx="212">
                  <c:v>2040.9</c:v>
                </c:pt>
                <c:pt idx="213">
                  <c:v>2040.9</c:v>
                </c:pt>
                <c:pt idx="214">
                  <c:v>2040.9</c:v>
                </c:pt>
                <c:pt idx="215">
                  <c:v>2040.9</c:v>
                </c:pt>
                <c:pt idx="216">
                  <c:v>2040.9</c:v>
                </c:pt>
                <c:pt idx="217">
                  <c:v>2040.9</c:v>
                </c:pt>
                <c:pt idx="218">
                  <c:v>2040.9</c:v>
                </c:pt>
                <c:pt idx="219">
                  <c:v>2040.9</c:v>
                </c:pt>
                <c:pt idx="220">
                  <c:v>2040.9</c:v>
                </c:pt>
                <c:pt idx="221">
                  <c:v>2108.4</c:v>
                </c:pt>
                <c:pt idx="222">
                  <c:v>2108.4</c:v>
                </c:pt>
                <c:pt idx="223">
                  <c:v>2108.4</c:v>
                </c:pt>
                <c:pt idx="224">
                  <c:v>2108.4</c:v>
                </c:pt>
                <c:pt idx="225">
                  <c:v>2108.4</c:v>
                </c:pt>
                <c:pt idx="226">
                  <c:v>2108.4</c:v>
                </c:pt>
                <c:pt idx="227">
                  <c:v>2108.4</c:v>
                </c:pt>
                <c:pt idx="228">
                  <c:v>2108.4</c:v>
                </c:pt>
                <c:pt idx="229">
                  <c:v>2108.4</c:v>
                </c:pt>
                <c:pt idx="230">
                  <c:v>2108.4</c:v>
                </c:pt>
                <c:pt idx="231">
                  <c:v>2108.4</c:v>
                </c:pt>
                <c:pt idx="232">
                  <c:v>2108.4</c:v>
                </c:pt>
                <c:pt idx="233">
                  <c:v>2108.4</c:v>
                </c:pt>
                <c:pt idx="234">
                  <c:v>2108.4</c:v>
                </c:pt>
                <c:pt idx="235">
                  <c:v>2108.4</c:v>
                </c:pt>
                <c:pt idx="236">
                  <c:v>2108.4</c:v>
                </c:pt>
                <c:pt idx="237">
                  <c:v>2108.4</c:v>
                </c:pt>
                <c:pt idx="238">
                  <c:v>2108.4</c:v>
                </c:pt>
                <c:pt idx="239">
                  <c:v>2108.4</c:v>
                </c:pt>
                <c:pt idx="240">
                  <c:v>2040.9</c:v>
                </c:pt>
                <c:pt idx="241">
                  <c:v>2040.9</c:v>
                </c:pt>
                <c:pt idx="242">
                  <c:v>2040.9</c:v>
                </c:pt>
                <c:pt idx="243">
                  <c:v>2040.9</c:v>
                </c:pt>
                <c:pt idx="244">
                  <c:v>2040.9</c:v>
                </c:pt>
                <c:pt idx="245">
                  <c:v>2040.9</c:v>
                </c:pt>
                <c:pt idx="246">
                  <c:v>2040.9</c:v>
                </c:pt>
                <c:pt idx="247">
                  <c:v>2040.9</c:v>
                </c:pt>
                <c:pt idx="248">
                  <c:v>2108.4</c:v>
                </c:pt>
                <c:pt idx="249">
                  <c:v>2108.4</c:v>
                </c:pt>
                <c:pt idx="250">
                  <c:v>2108.4</c:v>
                </c:pt>
                <c:pt idx="251">
                  <c:v>2108.4</c:v>
                </c:pt>
                <c:pt idx="252">
                  <c:v>2108.4</c:v>
                </c:pt>
                <c:pt idx="253">
                  <c:v>2108.4</c:v>
                </c:pt>
                <c:pt idx="254">
                  <c:v>2108.4</c:v>
                </c:pt>
                <c:pt idx="255">
                  <c:v>2108.4</c:v>
                </c:pt>
                <c:pt idx="256">
                  <c:v>2108.4</c:v>
                </c:pt>
                <c:pt idx="257">
                  <c:v>2108.4</c:v>
                </c:pt>
                <c:pt idx="258">
                  <c:v>2108.4</c:v>
                </c:pt>
                <c:pt idx="259">
                  <c:v>2108.4</c:v>
                </c:pt>
                <c:pt idx="260">
                  <c:v>2108.4</c:v>
                </c:pt>
                <c:pt idx="261">
                  <c:v>2108.4</c:v>
                </c:pt>
                <c:pt idx="262">
                  <c:v>2108.4</c:v>
                </c:pt>
                <c:pt idx="263">
                  <c:v>2108.4</c:v>
                </c:pt>
                <c:pt idx="264">
                  <c:v>2040.9</c:v>
                </c:pt>
                <c:pt idx="265">
                  <c:v>2040.9</c:v>
                </c:pt>
                <c:pt idx="266">
                  <c:v>2040.9</c:v>
                </c:pt>
                <c:pt idx="267">
                  <c:v>2108.4</c:v>
                </c:pt>
                <c:pt idx="268">
                  <c:v>2108.4</c:v>
                </c:pt>
                <c:pt idx="269">
                  <c:v>2108.4</c:v>
                </c:pt>
                <c:pt idx="270">
                  <c:v>2108.4</c:v>
                </c:pt>
                <c:pt idx="271">
                  <c:v>2108.4</c:v>
                </c:pt>
                <c:pt idx="272">
                  <c:v>2108.4</c:v>
                </c:pt>
                <c:pt idx="273">
                  <c:v>2108.4</c:v>
                </c:pt>
                <c:pt idx="274">
                  <c:v>2108.4</c:v>
                </c:pt>
                <c:pt idx="275">
                  <c:v>2108.4</c:v>
                </c:pt>
                <c:pt idx="276">
                  <c:v>2040.9</c:v>
                </c:pt>
                <c:pt idx="277">
                  <c:v>2040.9</c:v>
                </c:pt>
                <c:pt idx="278">
                  <c:v>2040.9</c:v>
                </c:pt>
                <c:pt idx="279">
                  <c:v>2040.9</c:v>
                </c:pt>
                <c:pt idx="280">
                  <c:v>2040.9</c:v>
                </c:pt>
                <c:pt idx="281">
                  <c:v>2040.9</c:v>
                </c:pt>
                <c:pt idx="282">
                  <c:v>2040.9</c:v>
                </c:pt>
                <c:pt idx="283">
                  <c:v>2040.9</c:v>
                </c:pt>
                <c:pt idx="284">
                  <c:v>2040.9</c:v>
                </c:pt>
                <c:pt idx="285">
                  <c:v>2040.9</c:v>
                </c:pt>
                <c:pt idx="286">
                  <c:v>2040.9</c:v>
                </c:pt>
                <c:pt idx="287">
                  <c:v>2040.9</c:v>
                </c:pt>
                <c:pt idx="288">
                  <c:v>2040.9</c:v>
                </c:pt>
                <c:pt idx="289">
                  <c:v>2040.9</c:v>
                </c:pt>
                <c:pt idx="290">
                  <c:v>2040.9</c:v>
                </c:pt>
                <c:pt idx="291">
                  <c:v>2040.9</c:v>
                </c:pt>
                <c:pt idx="292">
                  <c:v>2040.9</c:v>
                </c:pt>
                <c:pt idx="293">
                  <c:v>2040.9</c:v>
                </c:pt>
                <c:pt idx="294">
                  <c:v>2040.9</c:v>
                </c:pt>
                <c:pt idx="295">
                  <c:v>2040.9</c:v>
                </c:pt>
                <c:pt idx="296">
                  <c:v>2108.4</c:v>
                </c:pt>
                <c:pt idx="297">
                  <c:v>2108.4</c:v>
                </c:pt>
                <c:pt idx="298">
                  <c:v>2108.4</c:v>
                </c:pt>
                <c:pt idx="299">
                  <c:v>2108.4</c:v>
                </c:pt>
                <c:pt idx="300">
                  <c:v>2108.4</c:v>
                </c:pt>
                <c:pt idx="301">
                  <c:v>2108.4</c:v>
                </c:pt>
                <c:pt idx="302">
                  <c:v>2108.4</c:v>
                </c:pt>
                <c:pt idx="303">
                  <c:v>2108.4</c:v>
                </c:pt>
                <c:pt idx="304">
                  <c:v>2108.4</c:v>
                </c:pt>
                <c:pt idx="305">
                  <c:v>2108.4</c:v>
                </c:pt>
                <c:pt idx="306">
                  <c:v>2108.4</c:v>
                </c:pt>
                <c:pt idx="307">
                  <c:v>2108.4</c:v>
                </c:pt>
                <c:pt idx="308">
                  <c:v>2108.4</c:v>
                </c:pt>
                <c:pt idx="309">
                  <c:v>2108.4</c:v>
                </c:pt>
                <c:pt idx="310">
                  <c:v>2108.4</c:v>
                </c:pt>
                <c:pt idx="311">
                  <c:v>2108.4</c:v>
                </c:pt>
                <c:pt idx="312">
                  <c:v>2108.4</c:v>
                </c:pt>
                <c:pt idx="313">
                  <c:v>2108.4</c:v>
                </c:pt>
                <c:pt idx="314">
                  <c:v>2100</c:v>
                </c:pt>
                <c:pt idx="315">
                  <c:v>2100</c:v>
                </c:pt>
                <c:pt idx="316">
                  <c:v>2100</c:v>
                </c:pt>
                <c:pt idx="317">
                  <c:v>2100</c:v>
                </c:pt>
                <c:pt idx="318">
                  <c:v>2100</c:v>
                </c:pt>
                <c:pt idx="319">
                  <c:v>2100</c:v>
                </c:pt>
                <c:pt idx="320">
                  <c:v>2100</c:v>
                </c:pt>
                <c:pt idx="321">
                  <c:v>2100</c:v>
                </c:pt>
                <c:pt idx="322">
                  <c:v>2100</c:v>
                </c:pt>
                <c:pt idx="323">
                  <c:v>2100</c:v>
                </c:pt>
                <c:pt idx="324">
                  <c:v>2100</c:v>
                </c:pt>
                <c:pt idx="325">
                  <c:v>2100</c:v>
                </c:pt>
                <c:pt idx="326">
                  <c:v>2100</c:v>
                </c:pt>
                <c:pt idx="327">
                  <c:v>2100</c:v>
                </c:pt>
                <c:pt idx="328">
                  <c:v>2100</c:v>
                </c:pt>
                <c:pt idx="329">
                  <c:v>2100</c:v>
                </c:pt>
                <c:pt idx="330">
                  <c:v>2100</c:v>
                </c:pt>
                <c:pt idx="331">
                  <c:v>2100</c:v>
                </c:pt>
                <c:pt idx="332">
                  <c:v>2100</c:v>
                </c:pt>
                <c:pt idx="333">
                  <c:v>2100</c:v>
                </c:pt>
                <c:pt idx="334">
                  <c:v>2100</c:v>
                </c:pt>
                <c:pt idx="335">
                  <c:v>2100</c:v>
                </c:pt>
                <c:pt idx="336">
                  <c:v>2100</c:v>
                </c:pt>
                <c:pt idx="337">
                  <c:v>2100</c:v>
                </c:pt>
                <c:pt idx="338">
                  <c:v>2100</c:v>
                </c:pt>
                <c:pt idx="339">
                  <c:v>2100</c:v>
                </c:pt>
                <c:pt idx="340">
                  <c:v>2100</c:v>
                </c:pt>
                <c:pt idx="341">
                  <c:v>2100</c:v>
                </c:pt>
                <c:pt idx="342">
                  <c:v>2100</c:v>
                </c:pt>
                <c:pt idx="343">
                  <c:v>2100</c:v>
                </c:pt>
                <c:pt idx="344">
                  <c:v>2100</c:v>
                </c:pt>
                <c:pt idx="345">
                  <c:v>2100</c:v>
                </c:pt>
                <c:pt idx="346">
                  <c:v>2100</c:v>
                </c:pt>
                <c:pt idx="347">
                  <c:v>2100</c:v>
                </c:pt>
                <c:pt idx="348">
                  <c:v>2100</c:v>
                </c:pt>
                <c:pt idx="349">
                  <c:v>2100</c:v>
                </c:pt>
                <c:pt idx="350">
                  <c:v>2100</c:v>
                </c:pt>
                <c:pt idx="351">
                  <c:v>2100</c:v>
                </c:pt>
                <c:pt idx="352">
                  <c:v>2100</c:v>
                </c:pt>
                <c:pt idx="353">
                  <c:v>2100</c:v>
                </c:pt>
                <c:pt idx="354">
                  <c:v>2100</c:v>
                </c:pt>
                <c:pt idx="355">
                  <c:v>2100</c:v>
                </c:pt>
                <c:pt idx="356">
                  <c:v>2100</c:v>
                </c:pt>
                <c:pt idx="357">
                  <c:v>2100</c:v>
                </c:pt>
                <c:pt idx="358">
                  <c:v>2100</c:v>
                </c:pt>
                <c:pt idx="359">
                  <c:v>2100</c:v>
                </c:pt>
                <c:pt idx="360">
                  <c:v>2100</c:v>
                </c:pt>
                <c:pt idx="361">
                  <c:v>2100</c:v>
                </c:pt>
                <c:pt idx="362">
                  <c:v>2100</c:v>
                </c:pt>
                <c:pt idx="363">
                  <c:v>2100</c:v>
                </c:pt>
                <c:pt idx="364">
                  <c:v>2100</c:v>
                </c:pt>
                <c:pt idx="365">
                  <c:v>2100</c:v>
                </c:pt>
                <c:pt idx="366">
                  <c:v>2100</c:v>
                </c:pt>
                <c:pt idx="367">
                  <c:v>2100</c:v>
                </c:pt>
                <c:pt idx="368">
                  <c:v>2100</c:v>
                </c:pt>
                <c:pt idx="369">
                  <c:v>2100</c:v>
                </c:pt>
                <c:pt idx="370">
                  <c:v>2100</c:v>
                </c:pt>
                <c:pt idx="371">
                  <c:v>2100</c:v>
                </c:pt>
                <c:pt idx="372">
                  <c:v>2100</c:v>
                </c:pt>
                <c:pt idx="373">
                  <c:v>2100</c:v>
                </c:pt>
                <c:pt idx="374">
                  <c:v>2100</c:v>
                </c:pt>
                <c:pt idx="375">
                  <c:v>2100</c:v>
                </c:pt>
                <c:pt idx="376">
                  <c:v>2100</c:v>
                </c:pt>
                <c:pt idx="377">
                  <c:v>2100</c:v>
                </c:pt>
                <c:pt idx="378">
                  <c:v>2100</c:v>
                </c:pt>
                <c:pt idx="379">
                  <c:v>2100</c:v>
                </c:pt>
                <c:pt idx="380">
                  <c:v>2100</c:v>
                </c:pt>
                <c:pt idx="381">
                  <c:v>2100</c:v>
                </c:pt>
                <c:pt idx="382">
                  <c:v>2100</c:v>
                </c:pt>
                <c:pt idx="383">
                  <c:v>2100</c:v>
                </c:pt>
                <c:pt idx="384">
                  <c:v>2100</c:v>
                </c:pt>
                <c:pt idx="385">
                  <c:v>2100</c:v>
                </c:pt>
                <c:pt idx="386">
                  <c:v>2100</c:v>
                </c:pt>
                <c:pt idx="387">
                  <c:v>2100</c:v>
                </c:pt>
                <c:pt idx="388">
                  <c:v>2100</c:v>
                </c:pt>
                <c:pt idx="389">
                  <c:v>2100</c:v>
                </c:pt>
                <c:pt idx="390">
                  <c:v>2100</c:v>
                </c:pt>
                <c:pt idx="391">
                  <c:v>2100</c:v>
                </c:pt>
                <c:pt idx="392">
                  <c:v>2100</c:v>
                </c:pt>
                <c:pt idx="393">
                  <c:v>2100</c:v>
                </c:pt>
                <c:pt idx="394">
                  <c:v>2100</c:v>
                </c:pt>
                <c:pt idx="395">
                  <c:v>2100</c:v>
                </c:pt>
                <c:pt idx="396">
                  <c:v>2100</c:v>
                </c:pt>
                <c:pt idx="397">
                  <c:v>2100</c:v>
                </c:pt>
                <c:pt idx="398">
                  <c:v>2100</c:v>
                </c:pt>
                <c:pt idx="399">
                  <c:v>2100</c:v>
                </c:pt>
                <c:pt idx="400">
                  <c:v>2100</c:v>
                </c:pt>
                <c:pt idx="401">
                  <c:v>2100</c:v>
                </c:pt>
                <c:pt idx="402">
                  <c:v>2100</c:v>
                </c:pt>
                <c:pt idx="403">
                  <c:v>2100</c:v>
                </c:pt>
                <c:pt idx="404">
                  <c:v>2100</c:v>
                </c:pt>
                <c:pt idx="405">
                  <c:v>2100</c:v>
                </c:pt>
                <c:pt idx="406">
                  <c:v>2100</c:v>
                </c:pt>
                <c:pt idx="407">
                  <c:v>2100</c:v>
                </c:pt>
                <c:pt idx="408">
                  <c:v>2100</c:v>
                </c:pt>
                <c:pt idx="409">
                  <c:v>2100</c:v>
                </c:pt>
                <c:pt idx="410">
                  <c:v>2100</c:v>
                </c:pt>
                <c:pt idx="411">
                  <c:v>2100</c:v>
                </c:pt>
                <c:pt idx="412">
                  <c:v>2100</c:v>
                </c:pt>
                <c:pt idx="413">
                  <c:v>2100</c:v>
                </c:pt>
                <c:pt idx="414">
                  <c:v>2100</c:v>
                </c:pt>
                <c:pt idx="415">
                  <c:v>2100</c:v>
                </c:pt>
                <c:pt idx="416">
                  <c:v>2100</c:v>
                </c:pt>
                <c:pt idx="417">
                  <c:v>2100</c:v>
                </c:pt>
                <c:pt idx="418">
                  <c:v>2100</c:v>
                </c:pt>
                <c:pt idx="419">
                  <c:v>2100</c:v>
                </c:pt>
                <c:pt idx="420">
                  <c:v>2100</c:v>
                </c:pt>
                <c:pt idx="421">
                  <c:v>2100</c:v>
                </c:pt>
                <c:pt idx="422">
                  <c:v>2100</c:v>
                </c:pt>
                <c:pt idx="423">
                  <c:v>2100</c:v>
                </c:pt>
                <c:pt idx="424">
                  <c:v>2100</c:v>
                </c:pt>
                <c:pt idx="425">
                  <c:v>2100</c:v>
                </c:pt>
                <c:pt idx="426">
                  <c:v>2100</c:v>
                </c:pt>
                <c:pt idx="427">
                  <c:v>2100</c:v>
                </c:pt>
                <c:pt idx="428">
                  <c:v>2100</c:v>
                </c:pt>
                <c:pt idx="429">
                  <c:v>2100</c:v>
                </c:pt>
                <c:pt idx="430">
                  <c:v>2100</c:v>
                </c:pt>
                <c:pt idx="431">
                  <c:v>2100</c:v>
                </c:pt>
                <c:pt idx="432">
                  <c:v>2100</c:v>
                </c:pt>
                <c:pt idx="433">
                  <c:v>2100</c:v>
                </c:pt>
                <c:pt idx="434">
                  <c:v>2100</c:v>
                </c:pt>
                <c:pt idx="435">
                  <c:v>2100</c:v>
                </c:pt>
                <c:pt idx="436">
                  <c:v>2100</c:v>
                </c:pt>
                <c:pt idx="437">
                  <c:v>2100</c:v>
                </c:pt>
                <c:pt idx="438">
                  <c:v>2100</c:v>
                </c:pt>
                <c:pt idx="439">
                  <c:v>2100</c:v>
                </c:pt>
                <c:pt idx="440">
                  <c:v>2100</c:v>
                </c:pt>
                <c:pt idx="441">
                  <c:v>2100</c:v>
                </c:pt>
                <c:pt idx="442">
                  <c:v>2100</c:v>
                </c:pt>
                <c:pt idx="443">
                  <c:v>2100</c:v>
                </c:pt>
                <c:pt idx="444">
                  <c:v>2100</c:v>
                </c:pt>
                <c:pt idx="445">
                  <c:v>2100</c:v>
                </c:pt>
                <c:pt idx="446">
                  <c:v>2100</c:v>
                </c:pt>
                <c:pt idx="447">
                  <c:v>2100</c:v>
                </c:pt>
                <c:pt idx="448">
                  <c:v>2100</c:v>
                </c:pt>
                <c:pt idx="449">
                  <c:v>2100</c:v>
                </c:pt>
                <c:pt idx="450">
                  <c:v>2100</c:v>
                </c:pt>
                <c:pt idx="451">
                  <c:v>2100</c:v>
                </c:pt>
                <c:pt idx="452">
                  <c:v>2100</c:v>
                </c:pt>
                <c:pt idx="453">
                  <c:v>2100</c:v>
                </c:pt>
                <c:pt idx="454">
                  <c:v>2100</c:v>
                </c:pt>
                <c:pt idx="455">
                  <c:v>2100</c:v>
                </c:pt>
                <c:pt idx="456">
                  <c:v>2100</c:v>
                </c:pt>
                <c:pt idx="457">
                  <c:v>2100</c:v>
                </c:pt>
                <c:pt idx="458">
                  <c:v>2100</c:v>
                </c:pt>
                <c:pt idx="459">
                  <c:v>2100</c:v>
                </c:pt>
                <c:pt idx="460">
                  <c:v>2100</c:v>
                </c:pt>
                <c:pt idx="461">
                  <c:v>2100</c:v>
                </c:pt>
                <c:pt idx="462">
                  <c:v>2100</c:v>
                </c:pt>
                <c:pt idx="463">
                  <c:v>2100</c:v>
                </c:pt>
                <c:pt idx="464">
                  <c:v>2100</c:v>
                </c:pt>
                <c:pt idx="465">
                  <c:v>2100</c:v>
                </c:pt>
                <c:pt idx="466">
                  <c:v>2100</c:v>
                </c:pt>
                <c:pt idx="467">
                  <c:v>2100</c:v>
                </c:pt>
                <c:pt idx="468">
                  <c:v>2100</c:v>
                </c:pt>
                <c:pt idx="469">
                  <c:v>2100</c:v>
                </c:pt>
                <c:pt idx="470">
                  <c:v>2100</c:v>
                </c:pt>
                <c:pt idx="471">
                  <c:v>2100</c:v>
                </c:pt>
                <c:pt idx="472">
                  <c:v>2100</c:v>
                </c:pt>
                <c:pt idx="473">
                  <c:v>2100</c:v>
                </c:pt>
                <c:pt idx="474">
                  <c:v>2100</c:v>
                </c:pt>
                <c:pt idx="475">
                  <c:v>2100</c:v>
                </c:pt>
                <c:pt idx="476">
                  <c:v>2100</c:v>
                </c:pt>
                <c:pt idx="477">
                  <c:v>2158.1999999999998</c:v>
                </c:pt>
                <c:pt idx="478">
                  <c:v>2158.1999999999998</c:v>
                </c:pt>
                <c:pt idx="479">
                  <c:v>2158.1999999999998</c:v>
                </c:pt>
                <c:pt idx="480">
                  <c:v>2158.1999999999998</c:v>
                </c:pt>
                <c:pt idx="481">
                  <c:v>2158.1999999999998</c:v>
                </c:pt>
                <c:pt idx="482">
                  <c:v>2158.1999999999998</c:v>
                </c:pt>
                <c:pt idx="483">
                  <c:v>2158.1999999999998</c:v>
                </c:pt>
                <c:pt idx="484">
                  <c:v>2158.1999999999998</c:v>
                </c:pt>
                <c:pt idx="485">
                  <c:v>2158.1999999999998</c:v>
                </c:pt>
                <c:pt idx="486">
                  <c:v>2158.1999999999998</c:v>
                </c:pt>
                <c:pt idx="487">
                  <c:v>2158.1999999999998</c:v>
                </c:pt>
                <c:pt idx="488">
                  <c:v>2158.1999999999998</c:v>
                </c:pt>
                <c:pt idx="489">
                  <c:v>2158.1999999999998</c:v>
                </c:pt>
                <c:pt idx="490">
                  <c:v>2158.1999999999998</c:v>
                </c:pt>
                <c:pt idx="491">
                  <c:v>2158.1999999999998</c:v>
                </c:pt>
                <c:pt idx="492">
                  <c:v>2158.1999999999998</c:v>
                </c:pt>
                <c:pt idx="493">
                  <c:v>2158.1999999999998</c:v>
                </c:pt>
                <c:pt idx="494">
                  <c:v>2158.1999999999998</c:v>
                </c:pt>
                <c:pt idx="495">
                  <c:v>2158.1999999999998</c:v>
                </c:pt>
                <c:pt idx="496">
                  <c:v>2158.1999999999998</c:v>
                </c:pt>
                <c:pt idx="497">
                  <c:v>2158.1999999999998</c:v>
                </c:pt>
                <c:pt idx="498">
                  <c:v>2158.1999999999998</c:v>
                </c:pt>
                <c:pt idx="499">
                  <c:v>2158.1999999999998</c:v>
                </c:pt>
                <c:pt idx="500">
                  <c:v>2158.1999999999998</c:v>
                </c:pt>
                <c:pt idx="501">
                  <c:v>2158.1999999999998</c:v>
                </c:pt>
                <c:pt idx="502">
                  <c:v>2158.1999999999998</c:v>
                </c:pt>
                <c:pt idx="503">
                  <c:v>2158.1999999999998</c:v>
                </c:pt>
                <c:pt idx="504">
                  <c:v>2158.1999999999998</c:v>
                </c:pt>
                <c:pt idx="505">
                  <c:v>2158.1999999999998</c:v>
                </c:pt>
                <c:pt idx="506">
                  <c:v>2158.1999999999998</c:v>
                </c:pt>
                <c:pt idx="507">
                  <c:v>2158.1999999999998</c:v>
                </c:pt>
                <c:pt idx="508">
                  <c:v>2158.1999999999998</c:v>
                </c:pt>
                <c:pt idx="509">
                  <c:v>2158.1999999999998</c:v>
                </c:pt>
                <c:pt idx="510">
                  <c:v>2158.1999999999998</c:v>
                </c:pt>
                <c:pt idx="511">
                  <c:v>2158.1999999999998</c:v>
                </c:pt>
                <c:pt idx="512">
                  <c:v>2158.1999999999998</c:v>
                </c:pt>
                <c:pt idx="513">
                  <c:v>2158.1999999999998</c:v>
                </c:pt>
                <c:pt idx="514">
                  <c:v>2158.1999999999998</c:v>
                </c:pt>
                <c:pt idx="515">
                  <c:v>2158.1999999999998</c:v>
                </c:pt>
                <c:pt idx="516">
                  <c:v>2158.1999999999998</c:v>
                </c:pt>
                <c:pt idx="517">
                  <c:v>2158.1999999999998</c:v>
                </c:pt>
                <c:pt idx="518">
                  <c:v>2158.1999999999998</c:v>
                </c:pt>
                <c:pt idx="519">
                  <c:v>2158.1999999999998</c:v>
                </c:pt>
                <c:pt idx="520">
                  <c:v>2158.1999999999998</c:v>
                </c:pt>
                <c:pt idx="521">
                  <c:v>2158.1999999999998</c:v>
                </c:pt>
                <c:pt idx="522">
                  <c:v>2158.1999999999998</c:v>
                </c:pt>
                <c:pt idx="523">
                  <c:v>2158.1999999999998</c:v>
                </c:pt>
                <c:pt idx="524">
                  <c:v>2158.1999999999998</c:v>
                </c:pt>
                <c:pt idx="525">
                  <c:v>2158.1999999999998</c:v>
                </c:pt>
                <c:pt idx="526">
                  <c:v>2158.1999999999998</c:v>
                </c:pt>
                <c:pt idx="527">
                  <c:v>2158.1999999999998</c:v>
                </c:pt>
                <c:pt idx="528">
                  <c:v>2158.1999999999998</c:v>
                </c:pt>
                <c:pt idx="529">
                  <c:v>2158.1999999999998</c:v>
                </c:pt>
                <c:pt idx="530">
                  <c:v>2158.1999999999998</c:v>
                </c:pt>
                <c:pt idx="531">
                  <c:v>2158.1999999999998</c:v>
                </c:pt>
                <c:pt idx="532">
                  <c:v>2158.1999999999998</c:v>
                </c:pt>
                <c:pt idx="533">
                  <c:v>2158.1999999999998</c:v>
                </c:pt>
                <c:pt idx="534">
                  <c:v>2158.1999999999998</c:v>
                </c:pt>
                <c:pt idx="535">
                  <c:v>2158.1999999999998</c:v>
                </c:pt>
                <c:pt idx="536">
                  <c:v>2158.1999999999998</c:v>
                </c:pt>
                <c:pt idx="537">
                  <c:v>2158.1999999999998</c:v>
                </c:pt>
                <c:pt idx="538">
                  <c:v>2158.1999999999998</c:v>
                </c:pt>
                <c:pt idx="539">
                  <c:v>2158.1999999999998</c:v>
                </c:pt>
                <c:pt idx="540">
                  <c:v>2158.1999999999998</c:v>
                </c:pt>
                <c:pt idx="541">
                  <c:v>2158.1999999999998</c:v>
                </c:pt>
                <c:pt idx="542">
                  <c:v>2158.1999999999998</c:v>
                </c:pt>
                <c:pt idx="543">
                  <c:v>2158.1999999999998</c:v>
                </c:pt>
                <c:pt idx="544">
                  <c:v>2158.1999999999998</c:v>
                </c:pt>
                <c:pt idx="545">
                  <c:v>2158.1999999999998</c:v>
                </c:pt>
                <c:pt idx="546">
                  <c:v>2158.1999999999998</c:v>
                </c:pt>
                <c:pt idx="547">
                  <c:v>2158.1999999999998</c:v>
                </c:pt>
                <c:pt idx="548">
                  <c:v>2158.1999999999998</c:v>
                </c:pt>
                <c:pt idx="549">
                  <c:v>2158.1999999999998</c:v>
                </c:pt>
                <c:pt idx="550">
                  <c:v>2158.1999999999998</c:v>
                </c:pt>
                <c:pt idx="551">
                  <c:v>2158.1999999999998</c:v>
                </c:pt>
                <c:pt idx="552">
                  <c:v>2158.1999999999998</c:v>
                </c:pt>
                <c:pt idx="553">
                  <c:v>2158.1999999999998</c:v>
                </c:pt>
                <c:pt idx="554">
                  <c:v>2158.1999999999998</c:v>
                </c:pt>
                <c:pt idx="555">
                  <c:v>2158.1999999999998</c:v>
                </c:pt>
                <c:pt idx="556">
                  <c:v>2158.1999999999998</c:v>
                </c:pt>
                <c:pt idx="557">
                  <c:v>2158.1999999999998</c:v>
                </c:pt>
                <c:pt idx="558">
                  <c:v>2158.1999999999998</c:v>
                </c:pt>
                <c:pt idx="559">
                  <c:v>2158.1999999999998</c:v>
                </c:pt>
                <c:pt idx="560">
                  <c:v>2158.1999999999998</c:v>
                </c:pt>
                <c:pt idx="561">
                  <c:v>2158.1999999999998</c:v>
                </c:pt>
                <c:pt idx="562">
                  <c:v>2158.1999999999998</c:v>
                </c:pt>
                <c:pt idx="563">
                  <c:v>2158.1999999999998</c:v>
                </c:pt>
                <c:pt idx="564">
                  <c:v>2158.1999999999998</c:v>
                </c:pt>
                <c:pt idx="565">
                  <c:v>2158.1999999999998</c:v>
                </c:pt>
                <c:pt idx="566">
                  <c:v>2158.1999999999998</c:v>
                </c:pt>
                <c:pt idx="567">
                  <c:v>2158.1999999999998</c:v>
                </c:pt>
                <c:pt idx="568">
                  <c:v>2158.1999999999998</c:v>
                </c:pt>
                <c:pt idx="569">
                  <c:v>2158.1999999999998</c:v>
                </c:pt>
                <c:pt idx="570">
                  <c:v>2158.1999999999998</c:v>
                </c:pt>
                <c:pt idx="571">
                  <c:v>2158.1999999999998</c:v>
                </c:pt>
                <c:pt idx="572">
                  <c:v>2158.1999999999998</c:v>
                </c:pt>
                <c:pt idx="573">
                  <c:v>2158.1999999999998</c:v>
                </c:pt>
                <c:pt idx="574">
                  <c:v>2158.1999999999998</c:v>
                </c:pt>
                <c:pt idx="575">
                  <c:v>2158.1999999999998</c:v>
                </c:pt>
                <c:pt idx="576">
                  <c:v>2158.1999999999998</c:v>
                </c:pt>
                <c:pt idx="577">
                  <c:v>2158.1999999999998</c:v>
                </c:pt>
                <c:pt idx="578">
                  <c:v>2158.1999999999998</c:v>
                </c:pt>
                <c:pt idx="579">
                  <c:v>2158.1999999999998</c:v>
                </c:pt>
                <c:pt idx="580">
                  <c:v>2158.1999999999998</c:v>
                </c:pt>
                <c:pt idx="581">
                  <c:v>2158.1999999999998</c:v>
                </c:pt>
                <c:pt idx="582">
                  <c:v>2158.1999999999998</c:v>
                </c:pt>
                <c:pt idx="583">
                  <c:v>2158.1999999999998</c:v>
                </c:pt>
                <c:pt idx="584">
                  <c:v>2158.1999999999998</c:v>
                </c:pt>
                <c:pt idx="585">
                  <c:v>2158.1999999999998</c:v>
                </c:pt>
                <c:pt idx="586">
                  <c:v>2158.1999999999998</c:v>
                </c:pt>
                <c:pt idx="587">
                  <c:v>2158.1999999999998</c:v>
                </c:pt>
                <c:pt idx="588">
                  <c:v>2158.1999999999998</c:v>
                </c:pt>
                <c:pt idx="589">
                  <c:v>2158.1999999999998</c:v>
                </c:pt>
                <c:pt idx="590">
                  <c:v>2158.1999999999998</c:v>
                </c:pt>
                <c:pt idx="591">
                  <c:v>2158.1999999999998</c:v>
                </c:pt>
                <c:pt idx="592">
                  <c:v>2158.1999999999998</c:v>
                </c:pt>
                <c:pt idx="593">
                  <c:v>2158.1999999999998</c:v>
                </c:pt>
                <c:pt idx="594">
                  <c:v>2158.1999999999998</c:v>
                </c:pt>
                <c:pt idx="595">
                  <c:v>2158.1999999999998</c:v>
                </c:pt>
                <c:pt idx="596">
                  <c:v>2158.1999999999998</c:v>
                </c:pt>
                <c:pt idx="597">
                  <c:v>2158.1999999999998</c:v>
                </c:pt>
                <c:pt idx="598">
                  <c:v>2158.1999999999998</c:v>
                </c:pt>
                <c:pt idx="599">
                  <c:v>2158.1999999999998</c:v>
                </c:pt>
                <c:pt idx="600">
                  <c:v>2158.1999999999998</c:v>
                </c:pt>
                <c:pt idx="601">
                  <c:v>2158.1999999999998</c:v>
                </c:pt>
                <c:pt idx="602">
                  <c:v>2158.1999999999998</c:v>
                </c:pt>
                <c:pt idx="603">
                  <c:v>2158.1999999999998</c:v>
                </c:pt>
                <c:pt idx="604">
                  <c:v>2158.1999999999998</c:v>
                </c:pt>
                <c:pt idx="605">
                  <c:v>2158.1999999999998</c:v>
                </c:pt>
                <c:pt idx="606">
                  <c:v>2158.1999999999998</c:v>
                </c:pt>
                <c:pt idx="607">
                  <c:v>2158.1999999999998</c:v>
                </c:pt>
                <c:pt idx="608">
                  <c:v>2158.1999999999998</c:v>
                </c:pt>
                <c:pt idx="609">
                  <c:v>2158.1999999999998</c:v>
                </c:pt>
                <c:pt idx="610">
                  <c:v>2158.1999999999998</c:v>
                </c:pt>
                <c:pt idx="611">
                  <c:v>2158.1999999999998</c:v>
                </c:pt>
                <c:pt idx="612">
                  <c:v>2158.1999999999998</c:v>
                </c:pt>
                <c:pt idx="613">
                  <c:v>2158.1999999999998</c:v>
                </c:pt>
                <c:pt idx="614">
                  <c:v>2158.1999999999998</c:v>
                </c:pt>
                <c:pt idx="615">
                  <c:v>2158.1999999999998</c:v>
                </c:pt>
                <c:pt idx="616">
                  <c:v>2158.1999999999998</c:v>
                </c:pt>
                <c:pt idx="617">
                  <c:v>2158.1999999999998</c:v>
                </c:pt>
                <c:pt idx="618">
                  <c:v>2158.1999999999998</c:v>
                </c:pt>
                <c:pt idx="619">
                  <c:v>2158.1999999999998</c:v>
                </c:pt>
                <c:pt idx="620">
                  <c:v>2158.1999999999998</c:v>
                </c:pt>
                <c:pt idx="621">
                  <c:v>2158.1999999999998</c:v>
                </c:pt>
                <c:pt idx="622">
                  <c:v>2158.1999999999998</c:v>
                </c:pt>
                <c:pt idx="623">
                  <c:v>2158.1999999999998</c:v>
                </c:pt>
                <c:pt idx="624">
                  <c:v>2158.1999999999998</c:v>
                </c:pt>
                <c:pt idx="625">
                  <c:v>2214.9</c:v>
                </c:pt>
                <c:pt idx="626">
                  <c:v>2214.9</c:v>
                </c:pt>
                <c:pt idx="627">
                  <c:v>2214.9</c:v>
                </c:pt>
                <c:pt idx="628">
                  <c:v>2214.9</c:v>
                </c:pt>
                <c:pt idx="629">
                  <c:v>2214.9</c:v>
                </c:pt>
                <c:pt idx="630">
                  <c:v>2214.9</c:v>
                </c:pt>
                <c:pt idx="631">
                  <c:v>2214.9</c:v>
                </c:pt>
                <c:pt idx="632">
                  <c:v>2214.9</c:v>
                </c:pt>
                <c:pt idx="633">
                  <c:v>2214.9</c:v>
                </c:pt>
                <c:pt idx="634">
                  <c:v>2214.9</c:v>
                </c:pt>
                <c:pt idx="635">
                  <c:v>2214.9</c:v>
                </c:pt>
                <c:pt idx="636">
                  <c:v>2214.9</c:v>
                </c:pt>
                <c:pt idx="637">
                  <c:v>2214.9</c:v>
                </c:pt>
                <c:pt idx="638">
                  <c:v>2214.9</c:v>
                </c:pt>
                <c:pt idx="639">
                  <c:v>2214.9</c:v>
                </c:pt>
                <c:pt idx="640">
                  <c:v>2214.9</c:v>
                </c:pt>
                <c:pt idx="641">
                  <c:v>2214.9</c:v>
                </c:pt>
                <c:pt idx="642">
                  <c:v>2214.9</c:v>
                </c:pt>
                <c:pt idx="643">
                  <c:v>2214.9</c:v>
                </c:pt>
                <c:pt idx="644">
                  <c:v>2214.9</c:v>
                </c:pt>
                <c:pt idx="645">
                  <c:v>2214.9</c:v>
                </c:pt>
                <c:pt idx="646">
                  <c:v>2214.9</c:v>
                </c:pt>
                <c:pt idx="647">
                  <c:v>2214.9</c:v>
                </c:pt>
                <c:pt idx="648">
                  <c:v>2214.9</c:v>
                </c:pt>
                <c:pt idx="649">
                  <c:v>2214.9</c:v>
                </c:pt>
                <c:pt idx="650">
                  <c:v>2214.9</c:v>
                </c:pt>
                <c:pt idx="651">
                  <c:v>2214.9</c:v>
                </c:pt>
                <c:pt idx="652">
                  <c:v>2214.9</c:v>
                </c:pt>
                <c:pt idx="653">
                  <c:v>2214.9</c:v>
                </c:pt>
                <c:pt idx="654">
                  <c:v>2214.9</c:v>
                </c:pt>
                <c:pt idx="655">
                  <c:v>2214.9</c:v>
                </c:pt>
                <c:pt idx="656">
                  <c:v>2214.9</c:v>
                </c:pt>
                <c:pt idx="657">
                  <c:v>2214.9</c:v>
                </c:pt>
                <c:pt idx="658">
                  <c:v>2214.9</c:v>
                </c:pt>
                <c:pt idx="659">
                  <c:v>2214.9</c:v>
                </c:pt>
                <c:pt idx="660">
                  <c:v>2214.9</c:v>
                </c:pt>
                <c:pt idx="661">
                  <c:v>2214.9</c:v>
                </c:pt>
                <c:pt idx="662">
                  <c:v>2214.9</c:v>
                </c:pt>
                <c:pt idx="663">
                  <c:v>2214.9</c:v>
                </c:pt>
                <c:pt idx="664">
                  <c:v>2214.9</c:v>
                </c:pt>
                <c:pt idx="665">
                  <c:v>2214.9</c:v>
                </c:pt>
                <c:pt idx="666">
                  <c:v>2214.9</c:v>
                </c:pt>
                <c:pt idx="667">
                  <c:v>2214.9</c:v>
                </c:pt>
                <c:pt idx="668">
                  <c:v>2214.9</c:v>
                </c:pt>
                <c:pt idx="669">
                  <c:v>2214.9</c:v>
                </c:pt>
                <c:pt idx="670">
                  <c:v>2214.9</c:v>
                </c:pt>
                <c:pt idx="671">
                  <c:v>2214.9</c:v>
                </c:pt>
                <c:pt idx="672">
                  <c:v>2214.9</c:v>
                </c:pt>
                <c:pt idx="673">
                  <c:v>2214.9</c:v>
                </c:pt>
                <c:pt idx="674">
                  <c:v>2214.9</c:v>
                </c:pt>
                <c:pt idx="675">
                  <c:v>2214.9</c:v>
                </c:pt>
                <c:pt idx="676">
                  <c:v>2214.9</c:v>
                </c:pt>
                <c:pt idx="677">
                  <c:v>2214.9</c:v>
                </c:pt>
                <c:pt idx="678">
                  <c:v>2214.9</c:v>
                </c:pt>
                <c:pt idx="679">
                  <c:v>2214.9</c:v>
                </c:pt>
                <c:pt idx="680">
                  <c:v>2214.9</c:v>
                </c:pt>
                <c:pt idx="681">
                  <c:v>2214.9</c:v>
                </c:pt>
                <c:pt idx="682">
                  <c:v>2214.9</c:v>
                </c:pt>
                <c:pt idx="683">
                  <c:v>2214.9</c:v>
                </c:pt>
                <c:pt idx="684">
                  <c:v>2214.9</c:v>
                </c:pt>
                <c:pt idx="685">
                  <c:v>2186.6</c:v>
                </c:pt>
                <c:pt idx="686">
                  <c:v>2186.6</c:v>
                </c:pt>
                <c:pt idx="687">
                  <c:v>2186.6</c:v>
                </c:pt>
                <c:pt idx="688">
                  <c:v>2186.6</c:v>
                </c:pt>
                <c:pt idx="689">
                  <c:v>2186.6</c:v>
                </c:pt>
                <c:pt idx="690">
                  <c:v>2186.6</c:v>
                </c:pt>
                <c:pt idx="691">
                  <c:v>2186.6</c:v>
                </c:pt>
                <c:pt idx="692">
                  <c:v>2186.6</c:v>
                </c:pt>
                <c:pt idx="693">
                  <c:v>2186.6</c:v>
                </c:pt>
                <c:pt idx="694">
                  <c:v>2186.6</c:v>
                </c:pt>
                <c:pt idx="695">
                  <c:v>2186.6</c:v>
                </c:pt>
                <c:pt idx="696">
                  <c:v>2186.6</c:v>
                </c:pt>
                <c:pt idx="697">
                  <c:v>2216</c:v>
                </c:pt>
                <c:pt idx="698">
                  <c:v>2063.6999999999998</c:v>
                </c:pt>
                <c:pt idx="699">
                  <c:v>2063.6999999999998</c:v>
                </c:pt>
                <c:pt idx="700">
                  <c:v>2216</c:v>
                </c:pt>
                <c:pt idx="701">
                  <c:v>2216</c:v>
                </c:pt>
                <c:pt idx="702">
                  <c:v>2216</c:v>
                </c:pt>
                <c:pt idx="703">
                  <c:v>2216</c:v>
                </c:pt>
                <c:pt idx="704">
                  <c:v>2216</c:v>
                </c:pt>
                <c:pt idx="705">
                  <c:v>2216</c:v>
                </c:pt>
                <c:pt idx="706">
                  <c:v>2216</c:v>
                </c:pt>
                <c:pt idx="707">
                  <c:v>2216</c:v>
                </c:pt>
                <c:pt idx="708">
                  <c:v>2216</c:v>
                </c:pt>
                <c:pt idx="709">
                  <c:v>2216</c:v>
                </c:pt>
                <c:pt idx="710">
                  <c:v>2216</c:v>
                </c:pt>
                <c:pt idx="711">
                  <c:v>2216</c:v>
                </c:pt>
                <c:pt idx="712">
                  <c:v>2216</c:v>
                </c:pt>
                <c:pt idx="713">
                  <c:v>2216</c:v>
                </c:pt>
                <c:pt idx="714">
                  <c:v>2216</c:v>
                </c:pt>
                <c:pt idx="715">
                  <c:v>2216</c:v>
                </c:pt>
                <c:pt idx="716">
                  <c:v>2216</c:v>
                </c:pt>
                <c:pt idx="717">
                  <c:v>2216</c:v>
                </c:pt>
                <c:pt idx="718">
                  <c:v>2216</c:v>
                </c:pt>
                <c:pt idx="719">
                  <c:v>2216</c:v>
                </c:pt>
                <c:pt idx="720">
                  <c:v>2216</c:v>
                </c:pt>
                <c:pt idx="721">
                  <c:v>2216</c:v>
                </c:pt>
                <c:pt idx="722">
                  <c:v>2216</c:v>
                </c:pt>
                <c:pt idx="723">
                  <c:v>2216</c:v>
                </c:pt>
                <c:pt idx="724">
                  <c:v>2216</c:v>
                </c:pt>
                <c:pt idx="725">
                  <c:v>2216</c:v>
                </c:pt>
                <c:pt idx="726">
                  <c:v>2216</c:v>
                </c:pt>
                <c:pt idx="727">
                  <c:v>2216</c:v>
                </c:pt>
                <c:pt idx="728">
                  <c:v>2216</c:v>
                </c:pt>
                <c:pt idx="729">
                  <c:v>2216</c:v>
                </c:pt>
                <c:pt idx="730">
                  <c:v>2063.6999999999998</c:v>
                </c:pt>
                <c:pt idx="731">
                  <c:v>2063.6999999999998</c:v>
                </c:pt>
                <c:pt idx="732">
                  <c:v>2216</c:v>
                </c:pt>
                <c:pt idx="733">
                  <c:v>2216</c:v>
                </c:pt>
                <c:pt idx="734">
                  <c:v>2216</c:v>
                </c:pt>
                <c:pt idx="735">
                  <c:v>2216</c:v>
                </c:pt>
                <c:pt idx="736">
                  <c:v>2216</c:v>
                </c:pt>
                <c:pt idx="737">
                  <c:v>2216</c:v>
                </c:pt>
                <c:pt idx="738">
                  <c:v>2216</c:v>
                </c:pt>
                <c:pt idx="739">
                  <c:v>2216</c:v>
                </c:pt>
                <c:pt idx="740">
                  <c:v>2216</c:v>
                </c:pt>
                <c:pt idx="741">
                  <c:v>2216</c:v>
                </c:pt>
                <c:pt idx="742">
                  <c:v>2216</c:v>
                </c:pt>
                <c:pt idx="743">
                  <c:v>2216</c:v>
                </c:pt>
                <c:pt idx="744">
                  <c:v>2216</c:v>
                </c:pt>
                <c:pt idx="745">
                  <c:v>2216</c:v>
                </c:pt>
                <c:pt idx="746">
                  <c:v>2216</c:v>
                </c:pt>
                <c:pt idx="747">
                  <c:v>2216</c:v>
                </c:pt>
                <c:pt idx="748">
                  <c:v>2216</c:v>
                </c:pt>
                <c:pt idx="749">
                  <c:v>2216</c:v>
                </c:pt>
                <c:pt idx="750">
                  <c:v>2216</c:v>
                </c:pt>
                <c:pt idx="751">
                  <c:v>2216</c:v>
                </c:pt>
                <c:pt idx="752">
                  <c:v>2216</c:v>
                </c:pt>
                <c:pt idx="753">
                  <c:v>2216</c:v>
                </c:pt>
                <c:pt idx="754">
                  <c:v>2140.6</c:v>
                </c:pt>
                <c:pt idx="755">
                  <c:v>2063.6999999999998</c:v>
                </c:pt>
                <c:pt idx="756">
                  <c:v>2216</c:v>
                </c:pt>
                <c:pt idx="757">
                  <c:v>2216</c:v>
                </c:pt>
                <c:pt idx="758">
                  <c:v>2216</c:v>
                </c:pt>
                <c:pt idx="759">
                  <c:v>2216</c:v>
                </c:pt>
                <c:pt idx="760">
                  <c:v>2216</c:v>
                </c:pt>
                <c:pt idx="761">
                  <c:v>2216</c:v>
                </c:pt>
                <c:pt idx="762">
                  <c:v>2216</c:v>
                </c:pt>
                <c:pt idx="763">
                  <c:v>2216</c:v>
                </c:pt>
                <c:pt idx="764">
                  <c:v>2216</c:v>
                </c:pt>
                <c:pt idx="765">
                  <c:v>2216</c:v>
                </c:pt>
                <c:pt idx="766">
                  <c:v>2140.6</c:v>
                </c:pt>
                <c:pt idx="767">
                  <c:v>2216</c:v>
                </c:pt>
                <c:pt idx="768">
                  <c:v>2140.6</c:v>
                </c:pt>
                <c:pt idx="769">
                  <c:v>2063.6999999999998</c:v>
                </c:pt>
                <c:pt idx="770">
                  <c:v>2063.6999999999998</c:v>
                </c:pt>
                <c:pt idx="771">
                  <c:v>2063.6999999999998</c:v>
                </c:pt>
                <c:pt idx="772">
                  <c:v>2063.6999999999998</c:v>
                </c:pt>
                <c:pt idx="773">
                  <c:v>2216</c:v>
                </c:pt>
                <c:pt idx="774">
                  <c:v>2216</c:v>
                </c:pt>
                <c:pt idx="775">
                  <c:v>2216</c:v>
                </c:pt>
                <c:pt idx="776">
                  <c:v>2216</c:v>
                </c:pt>
                <c:pt idx="777">
                  <c:v>2216</c:v>
                </c:pt>
                <c:pt idx="778">
                  <c:v>2216</c:v>
                </c:pt>
                <c:pt idx="779">
                  <c:v>2216</c:v>
                </c:pt>
                <c:pt idx="780">
                  <c:v>2216</c:v>
                </c:pt>
                <c:pt idx="781">
                  <c:v>2216</c:v>
                </c:pt>
                <c:pt idx="782">
                  <c:v>2216</c:v>
                </c:pt>
                <c:pt idx="783">
                  <c:v>2216</c:v>
                </c:pt>
                <c:pt idx="784">
                  <c:v>2216</c:v>
                </c:pt>
                <c:pt idx="785">
                  <c:v>2216</c:v>
                </c:pt>
                <c:pt idx="786">
                  <c:v>2216</c:v>
                </c:pt>
                <c:pt idx="787">
                  <c:v>2216</c:v>
                </c:pt>
                <c:pt idx="788">
                  <c:v>2216</c:v>
                </c:pt>
                <c:pt idx="789">
                  <c:v>2216</c:v>
                </c:pt>
                <c:pt idx="790">
                  <c:v>2216</c:v>
                </c:pt>
                <c:pt idx="791">
                  <c:v>2216</c:v>
                </c:pt>
                <c:pt idx="792">
                  <c:v>2216</c:v>
                </c:pt>
                <c:pt idx="793">
                  <c:v>2216</c:v>
                </c:pt>
                <c:pt idx="794">
                  <c:v>2216</c:v>
                </c:pt>
                <c:pt idx="795">
                  <c:v>2216</c:v>
                </c:pt>
                <c:pt idx="796">
                  <c:v>2216</c:v>
                </c:pt>
                <c:pt idx="797">
                  <c:v>2216</c:v>
                </c:pt>
              </c:numCache>
            </c:numRef>
          </c:yVal>
          <c:smooth val="0"/>
        </c:ser>
        <c:ser>
          <c:idx val="1"/>
          <c:order val="1"/>
          <c:tx>
            <c:v>20060805b</c:v>
          </c:tx>
          <c:spPr>
            <a:ln w="28575">
              <a:noFill/>
            </a:ln>
          </c:spPr>
          <c:marker>
            <c:symbol val="square"/>
            <c:size val="4"/>
          </c:marker>
          <c:xVal>
            <c:numRef>
              <c:f>FM_00Z_T19_40_32ZD_201450_20160!$F$800:$F$3522</c:f>
              <c:numCache>
                <c:formatCode>hh:mm</c:formatCode>
                <c:ptCount val="2723"/>
                <c:pt idx="0">
                  <c:v>0.91666666666666652</c:v>
                </c:pt>
                <c:pt idx="1">
                  <c:v>0.91666666666666652</c:v>
                </c:pt>
                <c:pt idx="2">
                  <c:v>0.91666666666666652</c:v>
                </c:pt>
                <c:pt idx="3">
                  <c:v>0.91666666666666652</c:v>
                </c:pt>
                <c:pt idx="4">
                  <c:v>0.91666666666666652</c:v>
                </c:pt>
                <c:pt idx="5">
                  <c:v>0.91666666666666652</c:v>
                </c:pt>
                <c:pt idx="6">
                  <c:v>0.91666666666666652</c:v>
                </c:pt>
                <c:pt idx="7">
                  <c:v>0.91666666666666652</c:v>
                </c:pt>
                <c:pt idx="8">
                  <c:v>0.91666666666666652</c:v>
                </c:pt>
                <c:pt idx="9">
                  <c:v>0.91666666666666652</c:v>
                </c:pt>
                <c:pt idx="10">
                  <c:v>0.91666666666666652</c:v>
                </c:pt>
                <c:pt idx="11">
                  <c:v>0.91666666666666652</c:v>
                </c:pt>
                <c:pt idx="12">
                  <c:v>0.9159722222222223</c:v>
                </c:pt>
                <c:pt idx="13">
                  <c:v>0.9159722222222223</c:v>
                </c:pt>
                <c:pt idx="14">
                  <c:v>0.91666666666666652</c:v>
                </c:pt>
                <c:pt idx="15">
                  <c:v>0.91666666666666652</c:v>
                </c:pt>
                <c:pt idx="16">
                  <c:v>0.91666666666666652</c:v>
                </c:pt>
                <c:pt idx="17">
                  <c:v>0.9159722222222223</c:v>
                </c:pt>
                <c:pt idx="18">
                  <c:v>0.91666666666666652</c:v>
                </c:pt>
                <c:pt idx="19">
                  <c:v>0.91666666666666652</c:v>
                </c:pt>
                <c:pt idx="20">
                  <c:v>0.91666666666666652</c:v>
                </c:pt>
                <c:pt idx="21">
                  <c:v>0.91666666666666652</c:v>
                </c:pt>
                <c:pt idx="22">
                  <c:v>0.91666666666666652</c:v>
                </c:pt>
                <c:pt idx="23">
                  <c:v>0.91666666666666652</c:v>
                </c:pt>
                <c:pt idx="24">
                  <c:v>0.91666666666666652</c:v>
                </c:pt>
                <c:pt idx="25">
                  <c:v>0.91666666666666652</c:v>
                </c:pt>
                <c:pt idx="26">
                  <c:v>0.9159722222222223</c:v>
                </c:pt>
                <c:pt idx="27">
                  <c:v>0.91666666666666652</c:v>
                </c:pt>
                <c:pt idx="28">
                  <c:v>0.91666666666666652</c:v>
                </c:pt>
                <c:pt idx="29">
                  <c:v>0.91666666666666652</c:v>
                </c:pt>
                <c:pt idx="30">
                  <c:v>0.91666666666666652</c:v>
                </c:pt>
                <c:pt idx="31">
                  <c:v>0.91666666666666652</c:v>
                </c:pt>
                <c:pt idx="32">
                  <c:v>0.91666666666666652</c:v>
                </c:pt>
                <c:pt idx="33">
                  <c:v>0.91666666666666652</c:v>
                </c:pt>
                <c:pt idx="34">
                  <c:v>0.91666666666666652</c:v>
                </c:pt>
                <c:pt idx="35">
                  <c:v>0.9159722222222223</c:v>
                </c:pt>
                <c:pt idx="36">
                  <c:v>0.91666666666666652</c:v>
                </c:pt>
                <c:pt idx="37">
                  <c:v>0.9159722222222223</c:v>
                </c:pt>
                <c:pt idx="38">
                  <c:v>0.91666666666666652</c:v>
                </c:pt>
                <c:pt idx="39">
                  <c:v>0.91666666666666652</c:v>
                </c:pt>
                <c:pt idx="40">
                  <c:v>0.91666666666666652</c:v>
                </c:pt>
                <c:pt idx="41">
                  <c:v>0.91666666666666652</c:v>
                </c:pt>
                <c:pt idx="42">
                  <c:v>0.91666666666666652</c:v>
                </c:pt>
                <c:pt idx="43">
                  <c:v>0.91666666666666652</c:v>
                </c:pt>
                <c:pt idx="44">
                  <c:v>0.91666666666666652</c:v>
                </c:pt>
                <c:pt idx="45">
                  <c:v>0.91666666666666652</c:v>
                </c:pt>
                <c:pt idx="46">
                  <c:v>0.91666666666666652</c:v>
                </c:pt>
                <c:pt idx="47">
                  <c:v>0.91666666666666652</c:v>
                </c:pt>
                <c:pt idx="48">
                  <c:v>0.91666666666666652</c:v>
                </c:pt>
                <c:pt idx="49">
                  <c:v>0.91666666666666652</c:v>
                </c:pt>
                <c:pt idx="50">
                  <c:v>0.91666666666666652</c:v>
                </c:pt>
                <c:pt idx="51">
                  <c:v>0.9159722222222223</c:v>
                </c:pt>
                <c:pt idx="52">
                  <c:v>0.91666666666666652</c:v>
                </c:pt>
                <c:pt idx="53">
                  <c:v>0.91666666666666652</c:v>
                </c:pt>
                <c:pt idx="54">
                  <c:v>0.91666666666666652</c:v>
                </c:pt>
                <c:pt idx="55">
                  <c:v>0.91666666666666652</c:v>
                </c:pt>
                <c:pt idx="56">
                  <c:v>0.9159722222222223</c:v>
                </c:pt>
                <c:pt idx="57">
                  <c:v>0.9159722222222223</c:v>
                </c:pt>
                <c:pt idx="58">
                  <c:v>0.91666666666666652</c:v>
                </c:pt>
                <c:pt idx="59">
                  <c:v>0.91666666666666652</c:v>
                </c:pt>
                <c:pt idx="60">
                  <c:v>0.91666666666666652</c:v>
                </c:pt>
                <c:pt idx="61">
                  <c:v>0.91666666666666652</c:v>
                </c:pt>
                <c:pt idx="62">
                  <c:v>0.91666666666666652</c:v>
                </c:pt>
                <c:pt idx="63">
                  <c:v>0.91666666666666652</c:v>
                </c:pt>
                <c:pt idx="64">
                  <c:v>0.91666666666666652</c:v>
                </c:pt>
                <c:pt idx="65">
                  <c:v>0.91666666666666652</c:v>
                </c:pt>
                <c:pt idx="66">
                  <c:v>0.91666666666666652</c:v>
                </c:pt>
                <c:pt idx="67">
                  <c:v>0.91666666666666652</c:v>
                </c:pt>
                <c:pt idx="68">
                  <c:v>0.91666666666666652</c:v>
                </c:pt>
                <c:pt idx="69">
                  <c:v>0.91666666666666652</c:v>
                </c:pt>
                <c:pt idx="70">
                  <c:v>0.91666666666666652</c:v>
                </c:pt>
                <c:pt idx="71">
                  <c:v>0.91666666666666652</c:v>
                </c:pt>
                <c:pt idx="72">
                  <c:v>0.9159722222222223</c:v>
                </c:pt>
                <c:pt idx="73">
                  <c:v>0.9159722222222223</c:v>
                </c:pt>
                <c:pt idx="74">
                  <c:v>0.91666666666666652</c:v>
                </c:pt>
                <c:pt idx="75">
                  <c:v>0.9159722222222223</c:v>
                </c:pt>
                <c:pt idx="76">
                  <c:v>0.91666666666666652</c:v>
                </c:pt>
                <c:pt idx="77">
                  <c:v>0.91666666666666652</c:v>
                </c:pt>
                <c:pt idx="78">
                  <c:v>0.91666666666666652</c:v>
                </c:pt>
                <c:pt idx="79">
                  <c:v>0.9159722222222223</c:v>
                </c:pt>
                <c:pt idx="80">
                  <c:v>0.91666666666666652</c:v>
                </c:pt>
                <c:pt idx="81">
                  <c:v>0.91666666666666652</c:v>
                </c:pt>
                <c:pt idx="82">
                  <c:v>0.9159722222222223</c:v>
                </c:pt>
                <c:pt idx="83">
                  <c:v>0.91666666666666652</c:v>
                </c:pt>
                <c:pt idx="84">
                  <c:v>0.91666666666666652</c:v>
                </c:pt>
                <c:pt idx="85">
                  <c:v>0.89513888888888904</c:v>
                </c:pt>
                <c:pt idx="86">
                  <c:v>0.8958333333333337</c:v>
                </c:pt>
                <c:pt idx="87">
                  <c:v>0.8958333333333337</c:v>
                </c:pt>
                <c:pt idx="88">
                  <c:v>0.89513888888888904</c:v>
                </c:pt>
                <c:pt idx="89">
                  <c:v>0.89513888888888904</c:v>
                </c:pt>
                <c:pt idx="90">
                  <c:v>0.89513888888888904</c:v>
                </c:pt>
                <c:pt idx="91">
                  <c:v>0.89513888888888904</c:v>
                </c:pt>
                <c:pt idx="92">
                  <c:v>0.89513888888888904</c:v>
                </c:pt>
                <c:pt idx="93">
                  <c:v>0.89513888888888904</c:v>
                </c:pt>
                <c:pt idx="94">
                  <c:v>0.89513888888888904</c:v>
                </c:pt>
                <c:pt idx="95">
                  <c:v>0.89513888888888904</c:v>
                </c:pt>
                <c:pt idx="96">
                  <c:v>0.89513888888888904</c:v>
                </c:pt>
                <c:pt idx="97">
                  <c:v>0.89513888888888904</c:v>
                </c:pt>
                <c:pt idx="98">
                  <c:v>0.89513888888888904</c:v>
                </c:pt>
                <c:pt idx="99">
                  <c:v>0.89513888888888904</c:v>
                </c:pt>
                <c:pt idx="100">
                  <c:v>0.8958333333333337</c:v>
                </c:pt>
                <c:pt idx="101">
                  <c:v>0.8958333333333337</c:v>
                </c:pt>
                <c:pt idx="102">
                  <c:v>0.8958333333333337</c:v>
                </c:pt>
                <c:pt idx="103">
                  <c:v>0.89513888888888904</c:v>
                </c:pt>
                <c:pt idx="104">
                  <c:v>0.8958333333333337</c:v>
                </c:pt>
                <c:pt idx="105">
                  <c:v>0.89513888888888904</c:v>
                </c:pt>
                <c:pt idx="106">
                  <c:v>0.89513888888888904</c:v>
                </c:pt>
                <c:pt idx="107">
                  <c:v>0.8958333333333337</c:v>
                </c:pt>
                <c:pt idx="108">
                  <c:v>0.8958333333333337</c:v>
                </c:pt>
                <c:pt idx="109">
                  <c:v>0.89513888888888904</c:v>
                </c:pt>
                <c:pt idx="110">
                  <c:v>0.8958333333333337</c:v>
                </c:pt>
                <c:pt idx="111">
                  <c:v>0.8958333333333337</c:v>
                </c:pt>
                <c:pt idx="112">
                  <c:v>0.89513888888888904</c:v>
                </c:pt>
                <c:pt idx="113">
                  <c:v>0.89513888888888904</c:v>
                </c:pt>
                <c:pt idx="114">
                  <c:v>0.89513888888888904</c:v>
                </c:pt>
                <c:pt idx="115">
                  <c:v>0.89513888888888904</c:v>
                </c:pt>
                <c:pt idx="116">
                  <c:v>0.89513888888888904</c:v>
                </c:pt>
                <c:pt idx="117">
                  <c:v>0.89513888888888904</c:v>
                </c:pt>
                <c:pt idx="118">
                  <c:v>0.89513888888888904</c:v>
                </c:pt>
                <c:pt idx="119">
                  <c:v>0.89513888888888904</c:v>
                </c:pt>
                <c:pt idx="120">
                  <c:v>0.89513888888888904</c:v>
                </c:pt>
                <c:pt idx="121">
                  <c:v>0.89513888888888904</c:v>
                </c:pt>
                <c:pt idx="122">
                  <c:v>0.89513888888888904</c:v>
                </c:pt>
                <c:pt idx="123">
                  <c:v>0.89513888888888904</c:v>
                </c:pt>
                <c:pt idx="124">
                  <c:v>0.8958333333333337</c:v>
                </c:pt>
                <c:pt idx="125">
                  <c:v>0.89513888888888904</c:v>
                </c:pt>
                <c:pt idx="126">
                  <c:v>0.89513888888888904</c:v>
                </c:pt>
                <c:pt idx="127">
                  <c:v>0.8958333333333337</c:v>
                </c:pt>
                <c:pt idx="128">
                  <c:v>0.89513888888888904</c:v>
                </c:pt>
                <c:pt idx="129">
                  <c:v>0.89513888888888904</c:v>
                </c:pt>
                <c:pt idx="130">
                  <c:v>0.8958333333333337</c:v>
                </c:pt>
                <c:pt idx="131">
                  <c:v>0.8958333333333337</c:v>
                </c:pt>
                <c:pt idx="132">
                  <c:v>0.8958333333333337</c:v>
                </c:pt>
                <c:pt idx="133">
                  <c:v>0.89513888888888904</c:v>
                </c:pt>
                <c:pt idx="134">
                  <c:v>0.8958333333333337</c:v>
                </c:pt>
                <c:pt idx="135">
                  <c:v>0.8958333333333337</c:v>
                </c:pt>
                <c:pt idx="136">
                  <c:v>0.8958333333333337</c:v>
                </c:pt>
                <c:pt idx="137">
                  <c:v>0.8958333333333337</c:v>
                </c:pt>
                <c:pt idx="138">
                  <c:v>0.8958333333333337</c:v>
                </c:pt>
                <c:pt idx="139">
                  <c:v>0.89513888888888904</c:v>
                </c:pt>
                <c:pt idx="140">
                  <c:v>0.89513888888888904</c:v>
                </c:pt>
                <c:pt idx="141">
                  <c:v>0.89513888888888904</c:v>
                </c:pt>
                <c:pt idx="142">
                  <c:v>0.89513888888888904</c:v>
                </c:pt>
                <c:pt idx="143">
                  <c:v>0.89513888888888904</c:v>
                </c:pt>
                <c:pt idx="144">
                  <c:v>0.89513888888888904</c:v>
                </c:pt>
                <c:pt idx="145">
                  <c:v>0.8958333333333337</c:v>
                </c:pt>
                <c:pt idx="146">
                  <c:v>0.8958333333333337</c:v>
                </c:pt>
                <c:pt idx="147">
                  <c:v>0.8958333333333337</c:v>
                </c:pt>
                <c:pt idx="148">
                  <c:v>0.89513888888888904</c:v>
                </c:pt>
                <c:pt idx="149">
                  <c:v>0.8958333333333337</c:v>
                </c:pt>
                <c:pt idx="150">
                  <c:v>0.89513888888888904</c:v>
                </c:pt>
                <c:pt idx="151">
                  <c:v>0.8958333333333337</c:v>
                </c:pt>
                <c:pt idx="152">
                  <c:v>0.89513888888888904</c:v>
                </c:pt>
                <c:pt idx="153">
                  <c:v>0.8958333333333337</c:v>
                </c:pt>
                <c:pt idx="154">
                  <c:v>0.8958333333333337</c:v>
                </c:pt>
                <c:pt idx="155">
                  <c:v>0.8958333333333337</c:v>
                </c:pt>
                <c:pt idx="156">
                  <c:v>0.8958333333333337</c:v>
                </c:pt>
                <c:pt idx="157">
                  <c:v>0.89513888888888904</c:v>
                </c:pt>
                <c:pt idx="158">
                  <c:v>0.89513888888888904</c:v>
                </c:pt>
                <c:pt idx="159">
                  <c:v>0.8958333333333337</c:v>
                </c:pt>
                <c:pt idx="160">
                  <c:v>0.89513888888888904</c:v>
                </c:pt>
                <c:pt idx="161">
                  <c:v>0.89513888888888904</c:v>
                </c:pt>
                <c:pt idx="162">
                  <c:v>0.89513888888888904</c:v>
                </c:pt>
                <c:pt idx="163">
                  <c:v>0.89513888888888904</c:v>
                </c:pt>
                <c:pt idx="164">
                  <c:v>0.89513888888888904</c:v>
                </c:pt>
                <c:pt idx="165">
                  <c:v>0.89513888888888904</c:v>
                </c:pt>
                <c:pt idx="166">
                  <c:v>0.89513888888888904</c:v>
                </c:pt>
                <c:pt idx="167">
                  <c:v>0.89513888888888904</c:v>
                </c:pt>
                <c:pt idx="168">
                  <c:v>0.89513888888888904</c:v>
                </c:pt>
                <c:pt idx="169">
                  <c:v>0.89513888888888904</c:v>
                </c:pt>
                <c:pt idx="170">
                  <c:v>0.8958333333333337</c:v>
                </c:pt>
                <c:pt idx="171">
                  <c:v>0.89513888888888904</c:v>
                </c:pt>
                <c:pt idx="172">
                  <c:v>0.8958333333333337</c:v>
                </c:pt>
                <c:pt idx="173">
                  <c:v>0.89513888888888904</c:v>
                </c:pt>
                <c:pt idx="174">
                  <c:v>0.8958333333333337</c:v>
                </c:pt>
                <c:pt idx="175">
                  <c:v>0.8958333333333337</c:v>
                </c:pt>
                <c:pt idx="176">
                  <c:v>0.8958333333333337</c:v>
                </c:pt>
                <c:pt idx="177">
                  <c:v>0.8958333333333337</c:v>
                </c:pt>
                <c:pt idx="178">
                  <c:v>0.8958333333333337</c:v>
                </c:pt>
                <c:pt idx="179">
                  <c:v>0.8958333333333337</c:v>
                </c:pt>
                <c:pt idx="180">
                  <c:v>0.8958333333333337</c:v>
                </c:pt>
                <c:pt idx="181">
                  <c:v>0.8958333333333337</c:v>
                </c:pt>
                <c:pt idx="182">
                  <c:v>0.89513888888888904</c:v>
                </c:pt>
                <c:pt idx="183">
                  <c:v>0.8958333333333337</c:v>
                </c:pt>
                <c:pt idx="184">
                  <c:v>0.89513888888888904</c:v>
                </c:pt>
                <c:pt idx="185">
                  <c:v>0.8958333333333337</c:v>
                </c:pt>
                <c:pt idx="186">
                  <c:v>0.8958333333333337</c:v>
                </c:pt>
                <c:pt idx="187">
                  <c:v>0.89513888888888904</c:v>
                </c:pt>
                <c:pt idx="188">
                  <c:v>0.89513888888888904</c:v>
                </c:pt>
                <c:pt idx="189">
                  <c:v>0.89513888888888904</c:v>
                </c:pt>
                <c:pt idx="190">
                  <c:v>0.89513888888888904</c:v>
                </c:pt>
                <c:pt idx="191">
                  <c:v>0.8958333333333337</c:v>
                </c:pt>
                <c:pt idx="192">
                  <c:v>0.8958333333333337</c:v>
                </c:pt>
                <c:pt idx="193">
                  <c:v>0.89513888888888904</c:v>
                </c:pt>
                <c:pt idx="194">
                  <c:v>0.8958333333333337</c:v>
                </c:pt>
                <c:pt idx="195">
                  <c:v>0.8958333333333337</c:v>
                </c:pt>
                <c:pt idx="196">
                  <c:v>0.8958333333333337</c:v>
                </c:pt>
                <c:pt idx="197">
                  <c:v>0.8958333333333337</c:v>
                </c:pt>
                <c:pt idx="198">
                  <c:v>0.89513888888888904</c:v>
                </c:pt>
                <c:pt idx="199">
                  <c:v>0.89513888888888904</c:v>
                </c:pt>
                <c:pt idx="200">
                  <c:v>0.8958333333333337</c:v>
                </c:pt>
                <c:pt idx="201">
                  <c:v>0.8958333333333337</c:v>
                </c:pt>
                <c:pt idx="202">
                  <c:v>0.8958333333333337</c:v>
                </c:pt>
                <c:pt idx="203">
                  <c:v>0.8958333333333337</c:v>
                </c:pt>
                <c:pt idx="204">
                  <c:v>0.8958333333333337</c:v>
                </c:pt>
                <c:pt idx="205">
                  <c:v>0.89513888888888904</c:v>
                </c:pt>
                <c:pt idx="206">
                  <c:v>0.89513888888888904</c:v>
                </c:pt>
                <c:pt idx="207">
                  <c:v>0.89513888888888904</c:v>
                </c:pt>
                <c:pt idx="208">
                  <c:v>0.89513888888888904</c:v>
                </c:pt>
                <c:pt idx="209">
                  <c:v>0.89513888888888904</c:v>
                </c:pt>
                <c:pt idx="210">
                  <c:v>0.89513888888888904</c:v>
                </c:pt>
                <c:pt idx="211">
                  <c:v>0.8958333333333337</c:v>
                </c:pt>
                <c:pt idx="212">
                  <c:v>0.8958333333333337</c:v>
                </c:pt>
                <c:pt idx="213">
                  <c:v>0.89513888888888904</c:v>
                </c:pt>
                <c:pt idx="214">
                  <c:v>0.8958333333333337</c:v>
                </c:pt>
                <c:pt idx="215">
                  <c:v>0.8958333333333337</c:v>
                </c:pt>
                <c:pt idx="216">
                  <c:v>0.8958333333333337</c:v>
                </c:pt>
                <c:pt idx="217">
                  <c:v>0.89513888888888904</c:v>
                </c:pt>
                <c:pt idx="218">
                  <c:v>0.89513888888888904</c:v>
                </c:pt>
                <c:pt idx="219">
                  <c:v>0.8958333333333337</c:v>
                </c:pt>
                <c:pt idx="220">
                  <c:v>0.8958333333333337</c:v>
                </c:pt>
                <c:pt idx="221">
                  <c:v>0.89513888888888904</c:v>
                </c:pt>
                <c:pt idx="222">
                  <c:v>0.89513888888888904</c:v>
                </c:pt>
                <c:pt idx="223">
                  <c:v>0.8958333333333337</c:v>
                </c:pt>
                <c:pt idx="224">
                  <c:v>0.8958333333333337</c:v>
                </c:pt>
                <c:pt idx="225">
                  <c:v>0.8958333333333337</c:v>
                </c:pt>
                <c:pt idx="226">
                  <c:v>0.89513888888888904</c:v>
                </c:pt>
                <c:pt idx="227">
                  <c:v>0.89513888888888904</c:v>
                </c:pt>
                <c:pt idx="228">
                  <c:v>0.89513888888888904</c:v>
                </c:pt>
                <c:pt idx="229">
                  <c:v>0.89513888888888904</c:v>
                </c:pt>
                <c:pt idx="230">
                  <c:v>0.89513888888888904</c:v>
                </c:pt>
                <c:pt idx="231">
                  <c:v>0.89513888888888904</c:v>
                </c:pt>
                <c:pt idx="232">
                  <c:v>0.89513888888888904</c:v>
                </c:pt>
                <c:pt idx="233">
                  <c:v>0.8958333333333337</c:v>
                </c:pt>
                <c:pt idx="234">
                  <c:v>0.89513888888888904</c:v>
                </c:pt>
                <c:pt idx="235">
                  <c:v>0.89513888888888904</c:v>
                </c:pt>
                <c:pt idx="236">
                  <c:v>0.89513888888888904</c:v>
                </c:pt>
                <c:pt idx="237">
                  <c:v>0.8958333333333337</c:v>
                </c:pt>
                <c:pt idx="238">
                  <c:v>0.89513888888888904</c:v>
                </c:pt>
                <c:pt idx="239">
                  <c:v>0.8958333333333337</c:v>
                </c:pt>
                <c:pt idx="240">
                  <c:v>0.8958333333333337</c:v>
                </c:pt>
                <c:pt idx="241">
                  <c:v>0.8958333333333337</c:v>
                </c:pt>
                <c:pt idx="242">
                  <c:v>0.89513888888888904</c:v>
                </c:pt>
                <c:pt idx="243">
                  <c:v>0.8958333333333337</c:v>
                </c:pt>
                <c:pt idx="244">
                  <c:v>0.8958333333333337</c:v>
                </c:pt>
                <c:pt idx="245">
                  <c:v>0.89513888888888904</c:v>
                </c:pt>
                <c:pt idx="246">
                  <c:v>0.8958333333333337</c:v>
                </c:pt>
                <c:pt idx="247">
                  <c:v>0.8958333333333337</c:v>
                </c:pt>
                <c:pt idx="248">
                  <c:v>0.87430555555555622</c:v>
                </c:pt>
                <c:pt idx="249">
                  <c:v>0.87500000000000056</c:v>
                </c:pt>
                <c:pt idx="250">
                  <c:v>0.87500000000000056</c:v>
                </c:pt>
                <c:pt idx="251">
                  <c:v>0.87430555555555622</c:v>
                </c:pt>
                <c:pt idx="252">
                  <c:v>0.87430555555555622</c:v>
                </c:pt>
                <c:pt idx="253">
                  <c:v>0.87430555555555622</c:v>
                </c:pt>
                <c:pt idx="254">
                  <c:v>0.87430555555555622</c:v>
                </c:pt>
                <c:pt idx="255">
                  <c:v>0.87430555555555622</c:v>
                </c:pt>
                <c:pt idx="256">
                  <c:v>0.87430555555555622</c:v>
                </c:pt>
                <c:pt idx="257">
                  <c:v>0.87430555555555622</c:v>
                </c:pt>
                <c:pt idx="258">
                  <c:v>0.87430555555555622</c:v>
                </c:pt>
                <c:pt idx="259">
                  <c:v>0.87430555555555622</c:v>
                </c:pt>
                <c:pt idx="260">
                  <c:v>0.87430555555555622</c:v>
                </c:pt>
                <c:pt idx="261">
                  <c:v>0.87430555555555622</c:v>
                </c:pt>
                <c:pt idx="262">
                  <c:v>0.87430555555555622</c:v>
                </c:pt>
                <c:pt idx="263">
                  <c:v>0.87500000000000056</c:v>
                </c:pt>
                <c:pt idx="264">
                  <c:v>0.87500000000000056</c:v>
                </c:pt>
                <c:pt idx="265">
                  <c:v>0.87500000000000056</c:v>
                </c:pt>
                <c:pt idx="266">
                  <c:v>0.87430555555555622</c:v>
                </c:pt>
                <c:pt idx="267">
                  <c:v>0.87500000000000056</c:v>
                </c:pt>
                <c:pt idx="268">
                  <c:v>0.87430555555555622</c:v>
                </c:pt>
                <c:pt idx="269">
                  <c:v>0.87430555555555622</c:v>
                </c:pt>
                <c:pt idx="270">
                  <c:v>0.87500000000000056</c:v>
                </c:pt>
                <c:pt idx="271">
                  <c:v>0.87500000000000056</c:v>
                </c:pt>
                <c:pt idx="272">
                  <c:v>0.87430555555555622</c:v>
                </c:pt>
                <c:pt idx="273">
                  <c:v>0.87500000000000056</c:v>
                </c:pt>
                <c:pt idx="274">
                  <c:v>0.87500000000000056</c:v>
                </c:pt>
                <c:pt idx="275">
                  <c:v>0.87430555555555622</c:v>
                </c:pt>
                <c:pt idx="276">
                  <c:v>0.87430555555555622</c:v>
                </c:pt>
                <c:pt idx="277">
                  <c:v>0.87430555555555622</c:v>
                </c:pt>
                <c:pt idx="278">
                  <c:v>0.87430555555555622</c:v>
                </c:pt>
                <c:pt idx="279">
                  <c:v>0.87430555555555622</c:v>
                </c:pt>
                <c:pt idx="280">
                  <c:v>0.87430555555555622</c:v>
                </c:pt>
                <c:pt idx="281">
                  <c:v>0.87430555555555622</c:v>
                </c:pt>
                <c:pt idx="282">
                  <c:v>0.87430555555555622</c:v>
                </c:pt>
                <c:pt idx="283">
                  <c:v>0.87430555555555622</c:v>
                </c:pt>
                <c:pt idx="284">
                  <c:v>0.87430555555555622</c:v>
                </c:pt>
                <c:pt idx="285">
                  <c:v>0.87430555555555622</c:v>
                </c:pt>
                <c:pt idx="286">
                  <c:v>0.87430555555555622</c:v>
                </c:pt>
                <c:pt idx="287">
                  <c:v>0.87500000000000056</c:v>
                </c:pt>
                <c:pt idx="288">
                  <c:v>0.87430555555555622</c:v>
                </c:pt>
                <c:pt idx="289">
                  <c:v>0.87430555555555622</c:v>
                </c:pt>
                <c:pt idx="290">
                  <c:v>0.87500000000000056</c:v>
                </c:pt>
                <c:pt idx="291">
                  <c:v>0.87430555555555622</c:v>
                </c:pt>
                <c:pt idx="292">
                  <c:v>0.87430555555555622</c:v>
                </c:pt>
                <c:pt idx="293">
                  <c:v>0.87500000000000056</c:v>
                </c:pt>
                <c:pt idx="294">
                  <c:v>0.87500000000000056</c:v>
                </c:pt>
                <c:pt idx="295">
                  <c:v>0.87500000000000056</c:v>
                </c:pt>
                <c:pt idx="296">
                  <c:v>0.87430555555555622</c:v>
                </c:pt>
                <c:pt idx="297">
                  <c:v>0.87500000000000056</c:v>
                </c:pt>
                <c:pt idx="298">
                  <c:v>0.87500000000000056</c:v>
                </c:pt>
                <c:pt idx="299">
                  <c:v>0.87500000000000056</c:v>
                </c:pt>
                <c:pt idx="300">
                  <c:v>0.87500000000000056</c:v>
                </c:pt>
                <c:pt idx="301">
                  <c:v>0.87500000000000056</c:v>
                </c:pt>
                <c:pt idx="302">
                  <c:v>0.87430555555555622</c:v>
                </c:pt>
                <c:pt idx="303">
                  <c:v>0.87430555555555622</c:v>
                </c:pt>
                <c:pt idx="304">
                  <c:v>0.87430555555555622</c:v>
                </c:pt>
                <c:pt idx="305">
                  <c:v>0.87430555555555622</c:v>
                </c:pt>
                <c:pt idx="306">
                  <c:v>0.87430555555555622</c:v>
                </c:pt>
                <c:pt idx="307">
                  <c:v>0.87430555555555622</c:v>
                </c:pt>
                <c:pt idx="308">
                  <c:v>0.87500000000000056</c:v>
                </c:pt>
                <c:pt idx="309">
                  <c:v>0.87500000000000056</c:v>
                </c:pt>
                <c:pt idx="310">
                  <c:v>0.87500000000000056</c:v>
                </c:pt>
                <c:pt idx="311">
                  <c:v>0.87430555555555622</c:v>
                </c:pt>
                <c:pt idx="312">
                  <c:v>0.87500000000000056</c:v>
                </c:pt>
                <c:pt idx="313">
                  <c:v>0.87430555555555622</c:v>
                </c:pt>
                <c:pt idx="314">
                  <c:v>0.87500000000000056</c:v>
                </c:pt>
                <c:pt idx="315">
                  <c:v>0.87430555555555622</c:v>
                </c:pt>
                <c:pt idx="316">
                  <c:v>0.87500000000000056</c:v>
                </c:pt>
                <c:pt idx="317">
                  <c:v>0.87500000000000056</c:v>
                </c:pt>
                <c:pt idx="318">
                  <c:v>0.87500000000000056</c:v>
                </c:pt>
                <c:pt idx="319">
                  <c:v>0.87500000000000056</c:v>
                </c:pt>
                <c:pt idx="320">
                  <c:v>0.87430555555555622</c:v>
                </c:pt>
                <c:pt idx="321">
                  <c:v>0.87430555555555622</c:v>
                </c:pt>
                <c:pt idx="322">
                  <c:v>0.87500000000000056</c:v>
                </c:pt>
                <c:pt idx="323">
                  <c:v>0.87430555555555622</c:v>
                </c:pt>
                <c:pt idx="324">
                  <c:v>0.87430555555555622</c:v>
                </c:pt>
                <c:pt idx="325">
                  <c:v>0.87430555555555622</c:v>
                </c:pt>
                <c:pt idx="326">
                  <c:v>0.87430555555555622</c:v>
                </c:pt>
                <c:pt idx="327">
                  <c:v>0.87430555555555622</c:v>
                </c:pt>
                <c:pt idx="328">
                  <c:v>0.87430555555555622</c:v>
                </c:pt>
                <c:pt idx="329">
                  <c:v>0.87430555555555622</c:v>
                </c:pt>
                <c:pt idx="330">
                  <c:v>0.87430555555555622</c:v>
                </c:pt>
                <c:pt idx="331">
                  <c:v>0.87430555555555622</c:v>
                </c:pt>
                <c:pt idx="332">
                  <c:v>0.87430555555555622</c:v>
                </c:pt>
                <c:pt idx="333">
                  <c:v>0.87500000000000056</c:v>
                </c:pt>
                <c:pt idx="334">
                  <c:v>0.87430555555555622</c:v>
                </c:pt>
                <c:pt idx="335">
                  <c:v>0.87500000000000056</c:v>
                </c:pt>
                <c:pt idx="336">
                  <c:v>0.87430555555555622</c:v>
                </c:pt>
                <c:pt idx="337">
                  <c:v>0.87500000000000056</c:v>
                </c:pt>
                <c:pt idx="338">
                  <c:v>0.87500000000000056</c:v>
                </c:pt>
                <c:pt idx="339">
                  <c:v>0.87500000000000056</c:v>
                </c:pt>
                <c:pt idx="340">
                  <c:v>0.87500000000000056</c:v>
                </c:pt>
                <c:pt idx="341">
                  <c:v>0.87500000000000056</c:v>
                </c:pt>
                <c:pt idx="342">
                  <c:v>0.87500000000000056</c:v>
                </c:pt>
                <c:pt idx="343">
                  <c:v>0.87500000000000056</c:v>
                </c:pt>
                <c:pt idx="344">
                  <c:v>0.87500000000000056</c:v>
                </c:pt>
                <c:pt idx="345">
                  <c:v>0.87430555555555622</c:v>
                </c:pt>
                <c:pt idx="346">
                  <c:v>0.87500000000000056</c:v>
                </c:pt>
                <c:pt idx="347">
                  <c:v>0.87430555555555622</c:v>
                </c:pt>
                <c:pt idx="348">
                  <c:v>0.87500000000000056</c:v>
                </c:pt>
                <c:pt idx="349">
                  <c:v>0.87500000000000056</c:v>
                </c:pt>
                <c:pt idx="350">
                  <c:v>0.87430555555555622</c:v>
                </c:pt>
                <c:pt idx="351">
                  <c:v>0.87430555555555622</c:v>
                </c:pt>
                <c:pt idx="352">
                  <c:v>0.87430555555555622</c:v>
                </c:pt>
                <c:pt idx="353">
                  <c:v>0.87430555555555622</c:v>
                </c:pt>
                <c:pt idx="354">
                  <c:v>0.87500000000000056</c:v>
                </c:pt>
                <c:pt idx="355">
                  <c:v>0.87500000000000056</c:v>
                </c:pt>
                <c:pt idx="356">
                  <c:v>0.87430555555555622</c:v>
                </c:pt>
                <c:pt idx="357">
                  <c:v>0.87500000000000056</c:v>
                </c:pt>
                <c:pt idx="358">
                  <c:v>0.87500000000000056</c:v>
                </c:pt>
                <c:pt idx="359">
                  <c:v>0.87500000000000056</c:v>
                </c:pt>
                <c:pt idx="360">
                  <c:v>0.87500000000000056</c:v>
                </c:pt>
                <c:pt idx="361">
                  <c:v>0.87430555555555622</c:v>
                </c:pt>
                <c:pt idx="362">
                  <c:v>0.87430555555555622</c:v>
                </c:pt>
                <c:pt idx="363">
                  <c:v>0.87500000000000056</c:v>
                </c:pt>
                <c:pt idx="364">
                  <c:v>0.87500000000000056</c:v>
                </c:pt>
                <c:pt idx="365">
                  <c:v>0.87500000000000056</c:v>
                </c:pt>
                <c:pt idx="366">
                  <c:v>0.87500000000000056</c:v>
                </c:pt>
                <c:pt idx="367">
                  <c:v>0.87500000000000056</c:v>
                </c:pt>
                <c:pt idx="368">
                  <c:v>0.87430555555555622</c:v>
                </c:pt>
                <c:pt idx="369">
                  <c:v>0.87430555555555622</c:v>
                </c:pt>
                <c:pt idx="370">
                  <c:v>0.87430555555555622</c:v>
                </c:pt>
                <c:pt idx="371">
                  <c:v>0.87430555555555622</c:v>
                </c:pt>
                <c:pt idx="372">
                  <c:v>0.87430555555555622</c:v>
                </c:pt>
                <c:pt idx="373">
                  <c:v>0.87430555555555622</c:v>
                </c:pt>
                <c:pt idx="374">
                  <c:v>0.87500000000000056</c:v>
                </c:pt>
                <c:pt idx="375">
                  <c:v>0.87500000000000056</c:v>
                </c:pt>
                <c:pt idx="376">
                  <c:v>0.87430555555555622</c:v>
                </c:pt>
                <c:pt idx="377">
                  <c:v>0.87500000000000056</c:v>
                </c:pt>
                <c:pt idx="378">
                  <c:v>0.87500000000000056</c:v>
                </c:pt>
                <c:pt idx="379">
                  <c:v>0.87500000000000056</c:v>
                </c:pt>
                <c:pt idx="380">
                  <c:v>0.87430555555555622</c:v>
                </c:pt>
                <c:pt idx="381">
                  <c:v>0.87430555555555622</c:v>
                </c:pt>
                <c:pt idx="382">
                  <c:v>0.87500000000000056</c:v>
                </c:pt>
                <c:pt idx="383">
                  <c:v>0.87500000000000056</c:v>
                </c:pt>
                <c:pt idx="384">
                  <c:v>0.87430555555555622</c:v>
                </c:pt>
                <c:pt idx="385">
                  <c:v>0.87430555555555622</c:v>
                </c:pt>
                <c:pt idx="386">
                  <c:v>0.87500000000000056</c:v>
                </c:pt>
                <c:pt idx="387">
                  <c:v>0.87500000000000056</c:v>
                </c:pt>
                <c:pt idx="388">
                  <c:v>0.87500000000000056</c:v>
                </c:pt>
                <c:pt idx="389">
                  <c:v>0.87430555555555622</c:v>
                </c:pt>
                <c:pt idx="390">
                  <c:v>0.87430555555555622</c:v>
                </c:pt>
                <c:pt idx="391">
                  <c:v>0.87430555555555622</c:v>
                </c:pt>
                <c:pt idx="392">
                  <c:v>0.87430555555555622</c:v>
                </c:pt>
                <c:pt idx="393">
                  <c:v>0.87430555555555622</c:v>
                </c:pt>
                <c:pt idx="394">
                  <c:v>0.87430555555555622</c:v>
                </c:pt>
                <c:pt idx="395">
                  <c:v>0.87430555555555622</c:v>
                </c:pt>
                <c:pt idx="396">
                  <c:v>0.87500000000000056</c:v>
                </c:pt>
                <c:pt idx="397">
                  <c:v>0.87430555555555622</c:v>
                </c:pt>
                <c:pt idx="398">
                  <c:v>0.87430555555555622</c:v>
                </c:pt>
                <c:pt idx="399">
                  <c:v>0.87430555555555622</c:v>
                </c:pt>
                <c:pt idx="400">
                  <c:v>0.87500000000000056</c:v>
                </c:pt>
                <c:pt idx="401">
                  <c:v>0.87430555555555622</c:v>
                </c:pt>
                <c:pt idx="402">
                  <c:v>0.87500000000000056</c:v>
                </c:pt>
                <c:pt idx="403">
                  <c:v>0.87500000000000056</c:v>
                </c:pt>
                <c:pt idx="404">
                  <c:v>0.87500000000000056</c:v>
                </c:pt>
                <c:pt idx="405">
                  <c:v>0.87430555555555622</c:v>
                </c:pt>
                <c:pt idx="406">
                  <c:v>0.87500000000000056</c:v>
                </c:pt>
                <c:pt idx="407">
                  <c:v>0.87500000000000056</c:v>
                </c:pt>
                <c:pt idx="408">
                  <c:v>0.87430555555555622</c:v>
                </c:pt>
                <c:pt idx="409">
                  <c:v>0.87500000000000056</c:v>
                </c:pt>
                <c:pt idx="410">
                  <c:v>0.87500000000000056</c:v>
                </c:pt>
                <c:pt idx="411">
                  <c:v>0.8534722222222223</c:v>
                </c:pt>
                <c:pt idx="412">
                  <c:v>0.85416666666666652</c:v>
                </c:pt>
                <c:pt idx="413">
                  <c:v>0.85416666666666652</c:v>
                </c:pt>
                <c:pt idx="414">
                  <c:v>0.8534722222222223</c:v>
                </c:pt>
                <c:pt idx="415">
                  <c:v>0.8534722222222223</c:v>
                </c:pt>
                <c:pt idx="416">
                  <c:v>0.8534722222222223</c:v>
                </c:pt>
                <c:pt idx="417">
                  <c:v>0.8534722222222223</c:v>
                </c:pt>
                <c:pt idx="418">
                  <c:v>0.8534722222222223</c:v>
                </c:pt>
                <c:pt idx="419">
                  <c:v>0.8534722222222223</c:v>
                </c:pt>
                <c:pt idx="420">
                  <c:v>0.8534722222222223</c:v>
                </c:pt>
                <c:pt idx="421">
                  <c:v>0.8534722222222223</c:v>
                </c:pt>
                <c:pt idx="422">
                  <c:v>0.8534722222222223</c:v>
                </c:pt>
                <c:pt idx="423">
                  <c:v>0.8534722222222223</c:v>
                </c:pt>
                <c:pt idx="424">
                  <c:v>0.8534722222222223</c:v>
                </c:pt>
                <c:pt idx="425">
                  <c:v>0.8534722222222223</c:v>
                </c:pt>
                <c:pt idx="426">
                  <c:v>0.85416666666666652</c:v>
                </c:pt>
                <c:pt idx="427">
                  <c:v>0.85416666666666652</c:v>
                </c:pt>
                <c:pt idx="428">
                  <c:v>0.85416666666666652</c:v>
                </c:pt>
                <c:pt idx="429">
                  <c:v>0.8534722222222223</c:v>
                </c:pt>
                <c:pt idx="430">
                  <c:v>0.85416666666666652</c:v>
                </c:pt>
                <c:pt idx="431">
                  <c:v>0.8534722222222223</c:v>
                </c:pt>
                <c:pt idx="432">
                  <c:v>0.8534722222222223</c:v>
                </c:pt>
                <c:pt idx="433">
                  <c:v>0.85416666666666652</c:v>
                </c:pt>
                <c:pt idx="434">
                  <c:v>0.85416666666666652</c:v>
                </c:pt>
                <c:pt idx="435">
                  <c:v>0.8534722222222223</c:v>
                </c:pt>
                <c:pt idx="436">
                  <c:v>0.85416666666666652</c:v>
                </c:pt>
                <c:pt idx="437">
                  <c:v>0.85416666666666652</c:v>
                </c:pt>
                <c:pt idx="438">
                  <c:v>0.8534722222222223</c:v>
                </c:pt>
                <c:pt idx="439">
                  <c:v>0.8534722222222223</c:v>
                </c:pt>
                <c:pt idx="440">
                  <c:v>0.8534722222222223</c:v>
                </c:pt>
                <c:pt idx="441">
                  <c:v>0.8534722222222223</c:v>
                </c:pt>
                <c:pt idx="442">
                  <c:v>0.8534722222222223</c:v>
                </c:pt>
                <c:pt idx="443">
                  <c:v>0.8534722222222223</c:v>
                </c:pt>
                <c:pt idx="444">
                  <c:v>0.8534722222222223</c:v>
                </c:pt>
                <c:pt idx="445">
                  <c:v>0.8534722222222223</c:v>
                </c:pt>
                <c:pt idx="446">
                  <c:v>0.8534722222222223</c:v>
                </c:pt>
                <c:pt idx="447">
                  <c:v>0.8534722222222223</c:v>
                </c:pt>
                <c:pt idx="448">
                  <c:v>0.8534722222222223</c:v>
                </c:pt>
                <c:pt idx="449">
                  <c:v>0.8534722222222223</c:v>
                </c:pt>
                <c:pt idx="450">
                  <c:v>0.85416666666666652</c:v>
                </c:pt>
                <c:pt idx="451">
                  <c:v>0.8534722222222223</c:v>
                </c:pt>
                <c:pt idx="452">
                  <c:v>0.8534722222222223</c:v>
                </c:pt>
                <c:pt idx="453">
                  <c:v>0.85416666666666652</c:v>
                </c:pt>
                <c:pt idx="454">
                  <c:v>0.8534722222222223</c:v>
                </c:pt>
                <c:pt idx="455">
                  <c:v>0.8534722222222223</c:v>
                </c:pt>
                <c:pt idx="456">
                  <c:v>0.85416666666666652</c:v>
                </c:pt>
                <c:pt idx="457">
                  <c:v>0.85416666666666652</c:v>
                </c:pt>
                <c:pt idx="458">
                  <c:v>0.85416666666666652</c:v>
                </c:pt>
                <c:pt idx="459">
                  <c:v>0.8534722222222223</c:v>
                </c:pt>
                <c:pt idx="460">
                  <c:v>0.85416666666666652</c:v>
                </c:pt>
                <c:pt idx="461">
                  <c:v>0.85416666666666652</c:v>
                </c:pt>
                <c:pt idx="462">
                  <c:v>0.85416666666666652</c:v>
                </c:pt>
                <c:pt idx="463">
                  <c:v>0.85416666666666652</c:v>
                </c:pt>
                <c:pt idx="464">
                  <c:v>0.85416666666666652</c:v>
                </c:pt>
                <c:pt idx="465">
                  <c:v>0.8534722222222223</c:v>
                </c:pt>
                <c:pt idx="466">
                  <c:v>0.8534722222222223</c:v>
                </c:pt>
                <c:pt idx="467">
                  <c:v>0.8534722222222223</c:v>
                </c:pt>
                <c:pt idx="468">
                  <c:v>0.8534722222222223</c:v>
                </c:pt>
                <c:pt idx="469">
                  <c:v>0.8534722222222223</c:v>
                </c:pt>
                <c:pt idx="470">
                  <c:v>0.8534722222222223</c:v>
                </c:pt>
                <c:pt idx="471">
                  <c:v>0.85416666666666652</c:v>
                </c:pt>
                <c:pt idx="472">
                  <c:v>0.85416666666666652</c:v>
                </c:pt>
                <c:pt idx="473">
                  <c:v>0.85416666666666652</c:v>
                </c:pt>
                <c:pt idx="474">
                  <c:v>0.8534722222222223</c:v>
                </c:pt>
                <c:pt idx="475">
                  <c:v>0.85416666666666652</c:v>
                </c:pt>
                <c:pt idx="476">
                  <c:v>0.8534722222222223</c:v>
                </c:pt>
                <c:pt idx="477">
                  <c:v>0.85416666666666652</c:v>
                </c:pt>
                <c:pt idx="478">
                  <c:v>0.8534722222222223</c:v>
                </c:pt>
                <c:pt idx="479">
                  <c:v>0.85416666666666652</c:v>
                </c:pt>
                <c:pt idx="480">
                  <c:v>0.85416666666666652</c:v>
                </c:pt>
                <c:pt idx="481">
                  <c:v>0.85416666666666652</c:v>
                </c:pt>
                <c:pt idx="482">
                  <c:v>0.85416666666666652</c:v>
                </c:pt>
                <c:pt idx="483">
                  <c:v>0.8534722222222223</c:v>
                </c:pt>
                <c:pt idx="484">
                  <c:v>0.8534722222222223</c:v>
                </c:pt>
                <c:pt idx="485">
                  <c:v>0.85416666666666652</c:v>
                </c:pt>
                <c:pt idx="486">
                  <c:v>0.8534722222222223</c:v>
                </c:pt>
                <c:pt idx="487">
                  <c:v>0.8534722222222223</c:v>
                </c:pt>
                <c:pt idx="488">
                  <c:v>0.8534722222222223</c:v>
                </c:pt>
                <c:pt idx="489">
                  <c:v>0.8534722222222223</c:v>
                </c:pt>
                <c:pt idx="490">
                  <c:v>0.8534722222222223</c:v>
                </c:pt>
                <c:pt idx="491">
                  <c:v>0.8534722222222223</c:v>
                </c:pt>
                <c:pt idx="492">
                  <c:v>0.8534722222222223</c:v>
                </c:pt>
                <c:pt idx="493">
                  <c:v>0.8534722222222223</c:v>
                </c:pt>
                <c:pt idx="494">
                  <c:v>0.8534722222222223</c:v>
                </c:pt>
                <c:pt idx="495">
                  <c:v>0.8534722222222223</c:v>
                </c:pt>
                <c:pt idx="496">
                  <c:v>0.85416666666666652</c:v>
                </c:pt>
                <c:pt idx="497">
                  <c:v>0.8534722222222223</c:v>
                </c:pt>
                <c:pt idx="498">
                  <c:v>0.85416666666666652</c:v>
                </c:pt>
                <c:pt idx="499">
                  <c:v>0.8534722222222223</c:v>
                </c:pt>
                <c:pt idx="500">
                  <c:v>0.85416666666666652</c:v>
                </c:pt>
                <c:pt idx="501">
                  <c:v>0.85416666666666652</c:v>
                </c:pt>
                <c:pt idx="502">
                  <c:v>0.85416666666666652</c:v>
                </c:pt>
                <c:pt idx="503">
                  <c:v>0.85416666666666652</c:v>
                </c:pt>
                <c:pt idx="504">
                  <c:v>0.85416666666666652</c:v>
                </c:pt>
                <c:pt idx="505">
                  <c:v>0.85416666666666652</c:v>
                </c:pt>
                <c:pt idx="506">
                  <c:v>0.85416666666666652</c:v>
                </c:pt>
                <c:pt idx="507">
                  <c:v>0.85416666666666652</c:v>
                </c:pt>
                <c:pt idx="508">
                  <c:v>0.8534722222222223</c:v>
                </c:pt>
                <c:pt idx="509">
                  <c:v>0.85416666666666652</c:v>
                </c:pt>
                <c:pt idx="510">
                  <c:v>0.8534722222222223</c:v>
                </c:pt>
                <c:pt idx="511">
                  <c:v>0.85416666666666652</c:v>
                </c:pt>
                <c:pt idx="512">
                  <c:v>0.85416666666666652</c:v>
                </c:pt>
                <c:pt idx="513">
                  <c:v>0.8534722222222223</c:v>
                </c:pt>
                <c:pt idx="514">
                  <c:v>0.8534722222222223</c:v>
                </c:pt>
                <c:pt idx="515">
                  <c:v>0.8534722222222223</c:v>
                </c:pt>
                <c:pt idx="516">
                  <c:v>0.8534722222222223</c:v>
                </c:pt>
                <c:pt idx="517">
                  <c:v>0.85416666666666652</c:v>
                </c:pt>
                <c:pt idx="518">
                  <c:v>0.85416666666666652</c:v>
                </c:pt>
                <c:pt idx="519">
                  <c:v>0.8534722222222223</c:v>
                </c:pt>
                <c:pt idx="520">
                  <c:v>0.85416666666666652</c:v>
                </c:pt>
                <c:pt idx="521">
                  <c:v>0.85416666666666652</c:v>
                </c:pt>
                <c:pt idx="522">
                  <c:v>0.85416666666666652</c:v>
                </c:pt>
                <c:pt idx="523">
                  <c:v>0.85416666666666652</c:v>
                </c:pt>
                <c:pt idx="524">
                  <c:v>0.8534722222222223</c:v>
                </c:pt>
                <c:pt idx="525">
                  <c:v>0.8534722222222223</c:v>
                </c:pt>
                <c:pt idx="526">
                  <c:v>0.85416666666666652</c:v>
                </c:pt>
                <c:pt idx="527">
                  <c:v>0.85416666666666652</c:v>
                </c:pt>
                <c:pt idx="528">
                  <c:v>0.85416666666666652</c:v>
                </c:pt>
                <c:pt idx="529">
                  <c:v>0.85416666666666652</c:v>
                </c:pt>
                <c:pt idx="530">
                  <c:v>0.85416666666666652</c:v>
                </c:pt>
                <c:pt idx="531">
                  <c:v>0.8534722222222223</c:v>
                </c:pt>
                <c:pt idx="532">
                  <c:v>0.8534722222222223</c:v>
                </c:pt>
                <c:pt idx="533">
                  <c:v>0.8534722222222223</c:v>
                </c:pt>
                <c:pt idx="534">
                  <c:v>0.8534722222222223</c:v>
                </c:pt>
                <c:pt idx="535">
                  <c:v>0.8534722222222223</c:v>
                </c:pt>
                <c:pt idx="536">
                  <c:v>0.8534722222222223</c:v>
                </c:pt>
                <c:pt idx="537">
                  <c:v>0.85416666666666652</c:v>
                </c:pt>
                <c:pt idx="538">
                  <c:v>0.85416666666666652</c:v>
                </c:pt>
                <c:pt idx="539">
                  <c:v>0.8534722222222223</c:v>
                </c:pt>
                <c:pt idx="540">
                  <c:v>0.85416666666666652</c:v>
                </c:pt>
                <c:pt idx="541">
                  <c:v>0.85416666666666652</c:v>
                </c:pt>
                <c:pt idx="542">
                  <c:v>0.85416666666666652</c:v>
                </c:pt>
                <c:pt idx="543">
                  <c:v>0.8534722222222223</c:v>
                </c:pt>
                <c:pt idx="544">
                  <c:v>0.8534722222222223</c:v>
                </c:pt>
                <c:pt idx="545">
                  <c:v>0.85416666666666652</c:v>
                </c:pt>
                <c:pt idx="546">
                  <c:v>0.85416666666666652</c:v>
                </c:pt>
                <c:pt idx="547">
                  <c:v>0.8534722222222223</c:v>
                </c:pt>
                <c:pt idx="548">
                  <c:v>0.8534722222222223</c:v>
                </c:pt>
                <c:pt idx="549">
                  <c:v>0.85416666666666652</c:v>
                </c:pt>
                <c:pt idx="550">
                  <c:v>0.85416666666666652</c:v>
                </c:pt>
                <c:pt idx="551">
                  <c:v>0.85416666666666652</c:v>
                </c:pt>
                <c:pt idx="552">
                  <c:v>0.8534722222222223</c:v>
                </c:pt>
                <c:pt idx="553">
                  <c:v>0.8534722222222223</c:v>
                </c:pt>
                <c:pt idx="554">
                  <c:v>0.8534722222222223</c:v>
                </c:pt>
                <c:pt idx="555">
                  <c:v>0.8534722222222223</c:v>
                </c:pt>
                <c:pt idx="556">
                  <c:v>0.8534722222222223</c:v>
                </c:pt>
                <c:pt idx="557">
                  <c:v>0.8534722222222223</c:v>
                </c:pt>
                <c:pt idx="558">
                  <c:v>0.8534722222222223</c:v>
                </c:pt>
                <c:pt idx="559">
                  <c:v>0.85416666666666652</c:v>
                </c:pt>
                <c:pt idx="560">
                  <c:v>0.8534722222222223</c:v>
                </c:pt>
                <c:pt idx="561">
                  <c:v>0.8534722222222223</c:v>
                </c:pt>
                <c:pt idx="562">
                  <c:v>0.8534722222222223</c:v>
                </c:pt>
                <c:pt idx="563">
                  <c:v>0.85416666666666652</c:v>
                </c:pt>
                <c:pt idx="564">
                  <c:v>0.8534722222222223</c:v>
                </c:pt>
                <c:pt idx="565">
                  <c:v>0.85416666666666652</c:v>
                </c:pt>
                <c:pt idx="566">
                  <c:v>0.85416666666666652</c:v>
                </c:pt>
                <c:pt idx="567">
                  <c:v>0.85416666666666652</c:v>
                </c:pt>
                <c:pt idx="568">
                  <c:v>0.8534722222222223</c:v>
                </c:pt>
                <c:pt idx="569">
                  <c:v>0.85416666666666652</c:v>
                </c:pt>
                <c:pt idx="570">
                  <c:v>0.85416666666666652</c:v>
                </c:pt>
                <c:pt idx="571">
                  <c:v>0.8534722222222223</c:v>
                </c:pt>
                <c:pt idx="572">
                  <c:v>0.85416666666666652</c:v>
                </c:pt>
                <c:pt idx="573">
                  <c:v>0.85416666666666652</c:v>
                </c:pt>
                <c:pt idx="574">
                  <c:v>0.83263888888888971</c:v>
                </c:pt>
                <c:pt idx="575">
                  <c:v>0.8333333333333337</c:v>
                </c:pt>
                <c:pt idx="576">
                  <c:v>0.8333333333333337</c:v>
                </c:pt>
                <c:pt idx="577">
                  <c:v>0.83263888888888971</c:v>
                </c:pt>
                <c:pt idx="578">
                  <c:v>0.83263888888888971</c:v>
                </c:pt>
                <c:pt idx="579">
                  <c:v>0.83263888888888971</c:v>
                </c:pt>
                <c:pt idx="580">
                  <c:v>0.83263888888888971</c:v>
                </c:pt>
                <c:pt idx="581">
                  <c:v>0.83263888888888971</c:v>
                </c:pt>
                <c:pt idx="582">
                  <c:v>0.83263888888888971</c:v>
                </c:pt>
                <c:pt idx="583">
                  <c:v>0.83263888888888971</c:v>
                </c:pt>
                <c:pt idx="584">
                  <c:v>0.83263888888888971</c:v>
                </c:pt>
                <c:pt idx="585">
                  <c:v>0.83263888888888971</c:v>
                </c:pt>
                <c:pt idx="586">
                  <c:v>0.83263888888888971</c:v>
                </c:pt>
                <c:pt idx="587">
                  <c:v>0.83263888888888971</c:v>
                </c:pt>
                <c:pt idx="588">
                  <c:v>0.83263888888888971</c:v>
                </c:pt>
                <c:pt idx="589">
                  <c:v>0.8333333333333337</c:v>
                </c:pt>
                <c:pt idx="590">
                  <c:v>0.8333333333333337</c:v>
                </c:pt>
                <c:pt idx="591">
                  <c:v>0.8333333333333337</c:v>
                </c:pt>
                <c:pt idx="592">
                  <c:v>0.83263888888888971</c:v>
                </c:pt>
                <c:pt idx="593">
                  <c:v>0.8333333333333337</c:v>
                </c:pt>
                <c:pt idx="594">
                  <c:v>0.83263888888888971</c:v>
                </c:pt>
                <c:pt idx="595">
                  <c:v>0.83263888888888971</c:v>
                </c:pt>
                <c:pt idx="596">
                  <c:v>0.8333333333333337</c:v>
                </c:pt>
                <c:pt idx="597">
                  <c:v>0.8333333333333337</c:v>
                </c:pt>
                <c:pt idx="598">
                  <c:v>0.83263888888888971</c:v>
                </c:pt>
                <c:pt idx="599">
                  <c:v>0.8333333333333337</c:v>
                </c:pt>
                <c:pt idx="600">
                  <c:v>0.8333333333333337</c:v>
                </c:pt>
                <c:pt idx="601">
                  <c:v>0.83263888888888971</c:v>
                </c:pt>
                <c:pt idx="602">
                  <c:v>0.83263888888888971</c:v>
                </c:pt>
                <c:pt idx="603">
                  <c:v>0.83263888888888971</c:v>
                </c:pt>
                <c:pt idx="604">
                  <c:v>0.83263888888888971</c:v>
                </c:pt>
                <c:pt idx="605">
                  <c:v>0.83263888888888971</c:v>
                </c:pt>
                <c:pt idx="606">
                  <c:v>0.83263888888888971</c:v>
                </c:pt>
                <c:pt idx="607">
                  <c:v>0.83263888888888971</c:v>
                </c:pt>
                <c:pt idx="608">
                  <c:v>0.83263888888888971</c:v>
                </c:pt>
                <c:pt idx="609">
                  <c:v>0.83263888888888971</c:v>
                </c:pt>
                <c:pt idx="610">
                  <c:v>0.83263888888888971</c:v>
                </c:pt>
                <c:pt idx="611">
                  <c:v>0.83263888888888971</c:v>
                </c:pt>
                <c:pt idx="612">
                  <c:v>0.83263888888888971</c:v>
                </c:pt>
                <c:pt idx="613">
                  <c:v>0.8333333333333337</c:v>
                </c:pt>
                <c:pt idx="614">
                  <c:v>0.83263888888888971</c:v>
                </c:pt>
                <c:pt idx="615">
                  <c:v>0.83263888888888971</c:v>
                </c:pt>
                <c:pt idx="616">
                  <c:v>0.8333333333333337</c:v>
                </c:pt>
                <c:pt idx="617">
                  <c:v>0.83263888888888971</c:v>
                </c:pt>
                <c:pt idx="618">
                  <c:v>0.83263888888888971</c:v>
                </c:pt>
                <c:pt idx="619">
                  <c:v>0.8333333333333337</c:v>
                </c:pt>
                <c:pt idx="620">
                  <c:v>0.8333333333333337</c:v>
                </c:pt>
                <c:pt idx="621">
                  <c:v>0.8333333333333337</c:v>
                </c:pt>
                <c:pt idx="622">
                  <c:v>0.83263888888888971</c:v>
                </c:pt>
                <c:pt idx="623">
                  <c:v>0.8333333333333337</c:v>
                </c:pt>
                <c:pt idx="624">
                  <c:v>0.8333333333333337</c:v>
                </c:pt>
                <c:pt idx="625">
                  <c:v>0.8333333333333337</c:v>
                </c:pt>
                <c:pt idx="626">
                  <c:v>0.8333333333333337</c:v>
                </c:pt>
                <c:pt idx="627">
                  <c:v>0.8333333333333337</c:v>
                </c:pt>
                <c:pt idx="628">
                  <c:v>0.83263888888888971</c:v>
                </c:pt>
                <c:pt idx="629">
                  <c:v>0.83263888888888971</c:v>
                </c:pt>
                <c:pt idx="630">
                  <c:v>0.83263888888888971</c:v>
                </c:pt>
                <c:pt idx="631">
                  <c:v>0.83263888888888971</c:v>
                </c:pt>
                <c:pt idx="632">
                  <c:v>0.83263888888888971</c:v>
                </c:pt>
                <c:pt idx="633">
                  <c:v>0.83263888888888971</c:v>
                </c:pt>
                <c:pt idx="634">
                  <c:v>0.8333333333333337</c:v>
                </c:pt>
                <c:pt idx="635">
                  <c:v>0.8333333333333337</c:v>
                </c:pt>
                <c:pt idx="636">
                  <c:v>0.8333333333333337</c:v>
                </c:pt>
                <c:pt idx="637">
                  <c:v>0.83263888888888971</c:v>
                </c:pt>
                <c:pt idx="638">
                  <c:v>0.8333333333333337</c:v>
                </c:pt>
                <c:pt idx="639">
                  <c:v>0.83263888888888971</c:v>
                </c:pt>
                <c:pt idx="640">
                  <c:v>0.8333333333333337</c:v>
                </c:pt>
                <c:pt idx="641">
                  <c:v>0.83263888888888971</c:v>
                </c:pt>
                <c:pt idx="642">
                  <c:v>0.8333333333333337</c:v>
                </c:pt>
                <c:pt idx="643">
                  <c:v>0.8333333333333337</c:v>
                </c:pt>
                <c:pt idx="644">
                  <c:v>0.8333333333333337</c:v>
                </c:pt>
                <c:pt idx="645">
                  <c:v>0.8333333333333337</c:v>
                </c:pt>
                <c:pt idx="646">
                  <c:v>0.83263888888888971</c:v>
                </c:pt>
                <c:pt idx="647">
                  <c:v>0.83263888888888971</c:v>
                </c:pt>
                <c:pt idx="648">
                  <c:v>0.8333333333333337</c:v>
                </c:pt>
                <c:pt idx="649">
                  <c:v>0.83263888888888971</c:v>
                </c:pt>
                <c:pt idx="650">
                  <c:v>0.83263888888888971</c:v>
                </c:pt>
                <c:pt idx="651">
                  <c:v>0.83263888888888971</c:v>
                </c:pt>
                <c:pt idx="652">
                  <c:v>0.83263888888888971</c:v>
                </c:pt>
                <c:pt idx="653">
                  <c:v>0.83263888888888971</c:v>
                </c:pt>
                <c:pt idx="654">
                  <c:v>0.83263888888888971</c:v>
                </c:pt>
                <c:pt idx="655">
                  <c:v>0.83263888888888971</c:v>
                </c:pt>
                <c:pt idx="656">
                  <c:v>0.83263888888888971</c:v>
                </c:pt>
                <c:pt idx="657">
                  <c:v>0.83263888888888971</c:v>
                </c:pt>
                <c:pt idx="658">
                  <c:v>0.83263888888888971</c:v>
                </c:pt>
                <c:pt idx="659">
                  <c:v>0.8333333333333337</c:v>
                </c:pt>
                <c:pt idx="660">
                  <c:v>0.83263888888888971</c:v>
                </c:pt>
                <c:pt idx="661">
                  <c:v>0.8333333333333337</c:v>
                </c:pt>
                <c:pt idx="662">
                  <c:v>0.83263888888888971</c:v>
                </c:pt>
                <c:pt idx="663">
                  <c:v>0.8333333333333337</c:v>
                </c:pt>
                <c:pt idx="664">
                  <c:v>0.8333333333333337</c:v>
                </c:pt>
                <c:pt idx="665">
                  <c:v>0.8333333333333337</c:v>
                </c:pt>
                <c:pt idx="666">
                  <c:v>0.8333333333333337</c:v>
                </c:pt>
                <c:pt idx="667">
                  <c:v>0.8333333333333337</c:v>
                </c:pt>
                <c:pt idx="668">
                  <c:v>0.8333333333333337</c:v>
                </c:pt>
                <c:pt idx="669">
                  <c:v>0.8333333333333337</c:v>
                </c:pt>
                <c:pt idx="670">
                  <c:v>0.8333333333333337</c:v>
                </c:pt>
                <c:pt idx="671">
                  <c:v>0.83263888888888971</c:v>
                </c:pt>
                <c:pt idx="672">
                  <c:v>0.8333333333333337</c:v>
                </c:pt>
                <c:pt idx="673">
                  <c:v>0.83263888888888971</c:v>
                </c:pt>
                <c:pt idx="674">
                  <c:v>0.8333333333333337</c:v>
                </c:pt>
                <c:pt idx="675">
                  <c:v>0.8333333333333337</c:v>
                </c:pt>
                <c:pt idx="676">
                  <c:v>0.83263888888888971</c:v>
                </c:pt>
                <c:pt idx="677">
                  <c:v>0.83263888888888971</c:v>
                </c:pt>
                <c:pt idx="678">
                  <c:v>0.83263888888888971</c:v>
                </c:pt>
                <c:pt idx="679">
                  <c:v>0.83263888888888971</c:v>
                </c:pt>
                <c:pt idx="680">
                  <c:v>0.8333333333333337</c:v>
                </c:pt>
                <c:pt idx="681">
                  <c:v>0.8333333333333337</c:v>
                </c:pt>
                <c:pt idx="682">
                  <c:v>0.83263888888888971</c:v>
                </c:pt>
                <c:pt idx="683">
                  <c:v>0.8333333333333337</c:v>
                </c:pt>
                <c:pt idx="684">
                  <c:v>0.8333333333333337</c:v>
                </c:pt>
                <c:pt idx="685">
                  <c:v>0.8333333333333337</c:v>
                </c:pt>
                <c:pt idx="686">
                  <c:v>0.8333333333333337</c:v>
                </c:pt>
                <c:pt idx="687">
                  <c:v>0.83263888888888971</c:v>
                </c:pt>
                <c:pt idx="688">
                  <c:v>0.83263888888888971</c:v>
                </c:pt>
                <c:pt idx="689">
                  <c:v>0.8333333333333337</c:v>
                </c:pt>
                <c:pt idx="690">
                  <c:v>0.8333333333333337</c:v>
                </c:pt>
                <c:pt idx="691">
                  <c:v>0.8333333333333337</c:v>
                </c:pt>
                <c:pt idx="692">
                  <c:v>0.8333333333333337</c:v>
                </c:pt>
                <c:pt idx="693">
                  <c:v>0.8333333333333337</c:v>
                </c:pt>
                <c:pt idx="694">
                  <c:v>0.83263888888888971</c:v>
                </c:pt>
                <c:pt idx="695">
                  <c:v>0.83263888888888971</c:v>
                </c:pt>
                <c:pt idx="696">
                  <c:v>0.83263888888888971</c:v>
                </c:pt>
                <c:pt idx="697">
                  <c:v>0.83263888888888971</c:v>
                </c:pt>
                <c:pt idx="698">
                  <c:v>0.83263888888888971</c:v>
                </c:pt>
                <c:pt idx="699">
                  <c:v>0.83263888888888971</c:v>
                </c:pt>
                <c:pt idx="700">
                  <c:v>0.8333333333333337</c:v>
                </c:pt>
                <c:pt idx="701">
                  <c:v>0.8333333333333337</c:v>
                </c:pt>
                <c:pt idx="702">
                  <c:v>0.83263888888888971</c:v>
                </c:pt>
                <c:pt idx="703">
                  <c:v>0.8333333333333337</c:v>
                </c:pt>
                <c:pt idx="704">
                  <c:v>0.8333333333333337</c:v>
                </c:pt>
                <c:pt idx="705">
                  <c:v>0.8333333333333337</c:v>
                </c:pt>
                <c:pt idx="706">
                  <c:v>0.83263888888888971</c:v>
                </c:pt>
                <c:pt idx="707">
                  <c:v>0.83263888888888971</c:v>
                </c:pt>
                <c:pt idx="708">
                  <c:v>0.8333333333333337</c:v>
                </c:pt>
                <c:pt idx="709">
                  <c:v>0.8333333333333337</c:v>
                </c:pt>
                <c:pt idx="710">
                  <c:v>0.83263888888888971</c:v>
                </c:pt>
                <c:pt idx="711">
                  <c:v>0.83263888888888971</c:v>
                </c:pt>
                <c:pt idx="712">
                  <c:v>0.8333333333333337</c:v>
                </c:pt>
                <c:pt idx="713">
                  <c:v>0.8333333333333337</c:v>
                </c:pt>
                <c:pt idx="714">
                  <c:v>0.8333333333333337</c:v>
                </c:pt>
                <c:pt idx="715">
                  <c:v>0.83263888888888971</c:v>
                </c:pt>
                <c:pt idx="716">
                  <c:v>0.83263888888888971</c:v>
                </c:pt>
                <c:pt idx="717">
                  <c:v>0.83263888888888971</c:v>
                </c:pt>
                <c:pt idx="718">
                  <c:v>0.83263888888888971</c:v>
                </c:pt>
                <c:pt idx="719">
                  <c:v>0.83263888888888971</c:v>
                </c:pt>
                <c:pt idx="720">
                  <c:v>0.83263888888888971</c:v>
                </c:pt>
                <c:pt idx="721">
                  <c:v>0.83263888888888971</c:v>
                </c:pt>
                <c:pt idx="722">
                  <c:v>0.8333333333333337</c:v>
                </c:pt>
                <c:pt idx="723">
                  <c:v>0.83263888888888971</c:v>
                </c:pt>
                <c:pt idx="724">
                  <c:v>0.83263888888888971</c:v>
                </c:pt>
                <c:pt idx="725">
                  <c:v>0.83263888888888971</c:v>
                </c:pt>
                <c:pt idx="726">
                  <c:v>0.8333333333333337</c:v>
                </c:pt>
                <c:pt idx="727">
                  <c:v>0.83263888888888971</c:v>
                </c:pt>
                <c:pt idx="728">
                  <c:v>0.8333333333333337</c:v>
                </c:pt>
                <c:pt idx="729">
                  <c:v>0.8333333333333337</c:v>
                </c:pt>
                <c:pt idx="730">
                  <c:v>0.8333333333333337</c:v>
                </c:pt>
                <c:pt idx="731">
                  <c:v>0.83263888888888971</c:v>
                </c:pt>
                <c:pt idx="732">
                  <c:v>0.8333333333333337</c:v>
                </c:pt>
                <c:pt idx="733">
                  <c:v>0.8333333333333337</c:v>
                </c:pt>
                <c:pt idx="734">
                  <c:v>0.83263888888888971</c:v>
                </c:pt>
                <c:pt idx="735">
                  <c:v>0.8333333333333337</c:v>
                </c:pt>
                <c:pt idx="736">
                  <c:v>0.8333333333333337</c:v>
                </c:pt>
                <c:pt idx="737">
                  <c:v>0.81180555555555622</c:v>
                </c:pt>
                <c:pt idx="738">
                  <c:v>0.8125</c:v>
                </c:pt>
                <c:pt idx="739">
                  <c:v>0.8125</c:v>
                </c:pt>
                <c:pt idx="740">
                  <c:v>0.81180555555555622</c:v>
                </c:pt>
                <c:pt idx="741">
                  <c:v>0.81180555555555622</c:v>
                </c:pt>
                <c:pt idx="742">
                  <c:v>0.81180555555555622</c:v>
                </c:pt>
                <c:pt idx="743">
                  <c:v>0.81180555555555622</c:v>
                </c:pt>
                <c:pt idx="744">
                  <c:v>0.81180555555555622</c:v>
                </c:pt>
                <c:pt idx="745">
                  <c:v>0.81180555555555622</c:v>
                </c:pt>
                <c:pt idx="746">
                  <c:v>0.81180555555555622</c:v>
                </c:pt>
                <c:pt idx="747">
                  <c:v>0.81180555555555622</c:v>
                </c:pt>
                <c:pt idx="748">
                  <c:v>0.81180555555555622</c:v>
                </c:pt>
                <c:pt idx="749">
                  <c:v>0.81180555555555622</c:v>
                </c:pt>
                <c:pt idx="750">
                  <c:v>0.81180555555555622</c:v>
                </c:pt>
                <c:pt idx="751">
                  <c:v>0.81180555555555622</c:v>
                </c:pt>
                <c:pt idx="752">
                  <c:v>0.8125</c:v>
                </c:pt>
                <c:pt idx="753">
                  <c:v>0.8125</c:v>
                </c:pt>
                <c:pt idx="754">
                  <c:v>0.8125</c:v>
                </c:pt>
                <c:pt idx="755">
                  <c:v>0.81180555555555622</c:v>
                </c:pt>
                <c:pt idx="756">
                  <c:v>0.8125</c:v>
                </c:pt>
                <c:pt idx="757">
                  <c:v>0.81180555555555622</c:v>
                </c:pt>
                <c:pt idx="758">
                  <c:v>0.81180555555555622</c:v>
                </c:pt>
                <c:pt idx="759">
                  <c:v>0.8125</c:v>
                </c:pt>
                <c:pt idx="760">
                  <c:v>0.8125</c:v>
                </c:pt>
                <c:pt idx="761">
                  <c:v>0.81180555555555622</c:v>
                </c:pt>
                <c:pt idx="762">
                  <c:v>0.8125</c:v>
                </c:pt>
                <c:pt idx="763">
                  <c:v>0.8125</c:v>
                </c:pt>
                <c:pt idx="764">
                  <c:v>0.81180555555555622</c:v>
                </c:pt>
                <c:pt idx="765">
                  <c:v>0.81180555555555622</c:v>
                </c:pt>
                <c:pt idx="766">
                  <c:v>0.81180555555555622</c:v>
                </c:pt>
                <c:pt idx="767">
                  <c:v>0.81180555555555622</c:v>
                </c:pt>
                <c:pt idx="768">
                  <c:v>0.81180555555555622</c:v>
                </c:pt>
                <c:pt idx="769">
                  <c:v>0.81180555555555622</c:v>
                </c:pt>
                <c:pt idx="770">
                  <c:v>0.81180555555555622</c:v>
                </c:pt>
                <c:pt idx="771">
                  <c:v>0.81180555555555622</c:v>
                </c:pt>
                <c:pt idx="772">
                  <c:v>0.81180555555555622</c:v>
                </c:pt>
                <c:pt idx="773">
                  <c:v>0.81180555555555622</c:v>
                </c:pt>
                <c:pt idx="774">
                  <c:v>0.81180555555555622</c:v>
                </c:pt>
                <c:pt idx="775">
                  <c:v>0.81180555555555622</c:v>
                </c:pt>
                <c:pt idx="776">
                  <c:v>0.8125</c:v>
                </c:pt>
                <c:pt idx="777">
                  <c:v>0.81180555555555622</c:v>
                </c:pt>
                <c:pt idx="778">
                  <c:v>0.81180555555555622</c:v>
                </c:pt>
                <c:pt idx="779">
                  <c:v>0.8125</c:v>
                </c:pt>
                <c:pt idx="780">
                  <c:v>0.81180555555555622</c:v>
                </c:pt>
                <c:pt idx="781">
                  <c:v>0.81180555555555622</c:v>
                </c:pt>
                <c:pt idx="782">
                  <c:v>0.8125</c:v>
                </c:pt>
                <c:pt idx="783">
                  <c:v>0.8125</c:v>
                </c:pt>
                <c:pt idx="784">
                  <c:v>0.8125</c:v>
                </c:pt>
                <c:pt idx="785">
                  <c:v>0.81180555555555622</c:v>
                </c:pt>
                <c:pt idx="786">
                  <c:v>0.8125</c:v>
                </c:pt>
                <c:pt idx="787">
                  <c:v>0.8125</c:v>
                </c:pt>
                <c:pt idx="788">
                  <c:v>0.8125</c:v>
                </c:pt>
                <c:pt idx="789">
                  <c:v>0.8125</c:v>
                </c:pt>
                <c:pt idx="790">
                  <c:v>0.8125</c:v>
                </c:pt>
                <c:pt idx="791">
                  <c:v>0.81180555555555622</c:v>
                </c:pt>
                <c:pt idx="792">
                  <c:v>0.81180555555555622</c:v>
                </c:pt>
                <c:pt idx="793">
                  <c:v>0.81180555555555622</c:v>
                </c:pt>
                <c:pt idx="794">
                  <c:v>0.81180555555555622</c:v>
                </c:pt>
                <c:pt idx="795">
                  <c:v>0.81180555555555622</c:v>
                </c:pt>
                <c:pt idx="796">
                  <c:v>0.81180555555555622</c:v>
                </c:pt>
                <c:pt idx="797">
                  <c:v>0.8125</c:v>
                </c:pt>
                <c:pt idx="798">
                  <c:v>0.8125</c:v>
                </c:pt>
                <c:pt idx="799">
                  <c:v>0.8125</c:v>
                </c:pt>
                <c:pt idx="800">
                  <c:v>0.81180555555555622</c:v>
                </c:pt>
                <c:pt idx="801">
                  <c:v>0.8125</c:v>
                </c:pt>
                <c:pt idx="802">
                  <c:v>0.81180555555555622</c:v>
                </c:pt>
                <c:pt idx="803">
                  <c:v>0.8125</c:v>
                </c:pt>
                <c:pt idx="804">
                  <c:v>0.81180555555555622</c:v>
                </c:pt>
                <c:pt idx="805">
                  <c:v>0.8125</c:v>
                </c:pt>
                <c:pt idx="806">
                  <c:v>0.8125</c:v>
                </c:pt>
                <c:pt idx="807">
                  <c:v>0.8125</c:v>
                </c:pt>
                <c:pt idx="808">
                  <c:v>0.8125</c:v>
                </c:pt>
                <c:pt idx="809">
                  <c:v>0.81180555555555622</c:v>
                </c:pt>
                <c:pt idx="810">
                  <c:v>0.81180555555555622</c:v>
                </c:pt>
                <c:pt idx="811">
                  <c:v>0.8125</c:v>
                </c:pt>
                <c:pt idx="812">
                  <c:v>0.81180555555555622</c:v>
                </c:pt>
                <c:pt idx="813">
                  <c:v>0.81180555555555622</c:v>
                </c:pt>
                <c:pt idx="814">
                  <c:v>0.81180555555555622</c:v>
                </c:pt>
                <c:pt idx="815">
                  <c:v>0.81180555555555622</c:v>
                </c:pt>
                <c:pt idx="816">
                  <c:v>0.81180555555555622</c:v>
                </c:pt>
                <c:pt idx="817">
                  <c:v>0.81180555555555622</c:v>
                </c:pt>
                <c:pt idx="818">
                  <c:v>0.81180555555555622</c:v>
                </c:pt>
                <c:pt idx="819">
                  <c:v>0.81180555555555622</c:v>
                </c:pt>
                <c:pt idx="820">
                  <c:v>0.81180555555555622</c:v>
                </c:pt>
                <c:pt idx="821">
                  <c:v>0.81180555555555622</c:v>
                </c:pt>
                <c:pt idx="822">
                  <c:v>0.8125</c:v>
                </c:pt>
                <c:pt idx="823">
                  <c:v>0.81180555555555622</c:v>
                </c:pt>
                <c:pt idx="824">
                  <c:v>0.8125</c:v>
                </c:pt>
                <c:pt idx="825">
                  <c:v>0.81180555555555622</c:v>
                </c:pt>
                <c:pt idx="826">
                  <c:v>0.8125</c:v>
                </c:pt>
                <c:pt idx="827">
                  <c:v>0.8125</c:v>
                </c:pt>
                <c:pt idx="828">
                  <c:v>0.8125</c:v>
                </c:pt>
                <c:pt idx="829">
                  <c:v>0.8125</c:v>
                </c:pt>
                <c:pt idx="830">
                  <c:v>0.8125</c:v>
                </c:pt>
                <c:pt idx="831">
                  <c:v>0.8125</c:v>
                </c:pt>
                <c:pt idx="832">
                  <c:v>0.8125</c:v>
                </c:pt>
                <c:pt idx="833">
                  <c:v>0.8125</c:v>
                </c:pt>
                <c:pt idx="834">
                  <c:v>0.81180555555555622</c:v>
                </c:pt>
                <c:pt idx="835">
                  <c:v>0.8125</c:v>
                </c:pt>
                <c:pt idx="836">
                  <c:v>0.81180555555555622</c:v>
                </c:pt>
                <c:pt idx="837">
                  <c:v>0.8125</c:v>
                </c:pt>
                <c:pt idx="838">
                  <c:v>0.8125</c:v>
                </c:pt>
                <c:pt idx="839">
                  <c:v>0.81180555555555622</c:v>
                </c:pt>
                <c:pt idx="840">
                  <c:v>0.81180555555555622</c:v>
                </c:pt>
                <c:pt idx="841">
                  <c:v>0.81180555555555622</c:v>
                </c:pt>
                <c:pt idx="842">
                  <c:v>0.81180555555555622</c:v>
                </c:pt>
                <c:pt idx="843">
                  <c:v>0.8125</c:v>
                </c:pt>
                <c:pt idx="844">
                  <c:v>0.8125</c:v>
                </c:pt>
                <c:pt idx="845">
                  <c:v>0.81180555555555622</c:v>
                </c:pt>
                <c:pt idx="846">
                  <c:v>0.8125</c:v>
                </c:pt>
                <c:pt idx="847">
                  <c:v>0.8125</c:v>
                </c:pt>
                <c:pt idx="848">
                  <c:v>0.8125</c:v>
                </c:pt>
                <c:pt idx="849">
                  <c:v>0.8125</c:v>
                </c:pt>
                <c:pt idx="850">
                  <c:v>0.81180555555555622</c:v>
                </c:pt>
                <c:pt idx="851">
                  <c:v>0.81180555555555622</c:v>
                </c:pt>
                <c:pt idx="852">
                  <c:v>0.8125</c:v>
                </c:pt>
                <c:pt idx="853">
                  <c:v>0.8125</c:v>
                </c:pt>
                <c:pt idx="854">
                  <c:v>0.8125</c:v>
                </c:pt>
                <c:pt idx="855">
                  <c:v>0.8125</c:v>
                </c:pt>
                <c:pt idx="856">
                  <c:v>0.8125</c:v>
                </c:pt>
                <c:pt idx="857">
                  <c:v>0.81180555555555622</c:v>
                </c:pt>
                <c:pt idx="858">
                  <c:v>0.81180555555555622</c:v>
                </c:pt>
                <c:pt idx="859">
                  <c:v>0.81180555555555622</c:v>
                </c:pt>
                <c:pt idx="860">
                  <c:v>0.81180555555555622</c:v>
                </c:pt>
                <c:pt idx="861">
                  <c:v>0.81180555555555622</c:v>
                </c:pt>
                <c:pt idx="862">
                  <c:v>0.81180555555555622</c:v>
                </c:pt>
                <c:pt idx="863">
                  <c:v>0.8125</c:v>
                </c:pt>
                <c:pt idx="864">
                  <c:v>0.8125</c:v>
                </c:pt>
                <c:pt idx="865">
                  <c:v>0.81180555555555622</c:v>
                </c:pt>
                <c:pt idx="866">
                  <c:v>0.8125</c:v>
                </c:pt>
                <c:pt idx="867">
                  <c:v>0.8125</c:v>
                </c:pt>
                <c:pt idx="868">
                  <c:v>0.8125</c:v>
                </c:pt>
                <c:pt idx="869">
                  <c:v>0.81180555555555622</c:v>
                </c:pt>
                <c:pt idx="870">
                  <c:v>0.81180555555555622</c:v>
                </c:pt>
                <c:pt idx="871">
                  <c:v>0.8125</c:v>
                </c:pt>
                <c:pt idx="872">
                  <c:v>0.8125</c:v>
                </c:pt>
                <c:pt idx="873">
                  <c:v>0.81180555555555622</c:v>
                </c:pt>
                <c:pt idx="874">
                  <c:v>0.81180555555555622</c:v>
                </c:pt>
                <c:pt idx="875">
                  <c:v>0.8125</c:v>
                </c:pt>
                <c:pt idx="876">
                  <c:v>0.8125</c:v>
                </c:pt>
                <c:pt idx="877">
                  <c:v>0.8125</c:v>
                </c:pt>
                <c:pt idx="878">
                  <c:v>0.81180555555555622</c:v>
                </c:pt>
                <c:pt idx="879">
                  <c:v>0.81180555555555622</c:v>
                </c:pt>
                <c:pt idx="880">
                  <c:v>0.81180555555555622</c:v>
                </c:pt>
                <c:pt idx="881">
                  <c:v>0.81180555555555622</c:v>
                </c:pt>
                <c:pt idx="882">
                  <c:v>0.81180555555555622</c:v>
                </c:pt>
                <c:pt idx="883">
                  <c:v>0.81180555555555622</c:v>
                </c:pt>
                <c:pt idx="884">
                  <c:v>0.81180555555555622</c:v>
                </c:pt>
                <c:pt idx="885">
                  <c:v>0.8125</c:v>
                </c:pt>
                <c:pt idx="886">
                  <c:v>0.81180555555555622</c:v>
                </c:pt>
                <c:pt idx="887">
                  <c:v>0.81180555555555622</c:v>
                </c:pt>
                <c:pt idx="888">
                  <c:v>0.81180555555555622</c:v>
                </c:pt>
                <c:pt idx="889">
                  <c:v>0.8125</c:v>
                </c:pt>
                <c:pt idx="890">
                  <c:v>0.81180555555555622</c:v>
                </c:pt>
                <c:pt idx="891">
                  <c:v>0.8125</c:v>
                </c:pt>
                <c:pt idx="892">
                  <c:v>0.8125</c:v>
                </c:pt>
                <c:pt idx="893">
                  <c:v>0.8125</c:v>
                </c:pt>
                <c:pt idx="894">
                  <c:v>0.81180555555555622</c:v>
                </c:pt>
                <c:pt idx="895">
                  <c:v>0.8125</c:v>
                </c:pt>
                <c:pt idx="896">
                  <c:v>0.8125</c:v>
                </c:pt>
                <c:pt idx="897">
                  <c:v>0.81180555555555622</c:v>
                </c:pt>
                <c:pt idx="898">
                  <c:v>0.8125</c:v>
                </c:pt>
                <c:pt idx="899">
                  <c:v>0.8125</c:v>
                </c:pt>
                <c:pt idx="900">
                  <c:v>0.7909722222222223</c:v>
                </c:pt>
                <c:pt idx="901">
                  <c:v>0.79166666666666652</c:v>
                </c:pt>
                <c:pt idx="902">
                  <c:v>0.79166666666666652</c:v>
                </c:pt>
                <c:pt idx="903">
                  <c:v>0.7909722222222223</c:v>
                </c:pt>
                <c:pt idx="904">
                  <c:v>0.7909722222222223</c:v>
                </c:pt>
                <c:pt idx="905">
                  <c:v>0.7909722222222223</c:v>
                </c:pt>
                <c:pt idx="906">
                  <c:v>0.7909722222222223</c:v>
                </c:pt>
                <c:pt idx="907">
                  <c:v>0.7909722222222223</c:v>
                </c:pt>
                <c:pt idx="908">
                  <c:v>0.7909722222222223</c:v>
                </c:pt>
                <c:pt idx="909">
                  <c:v>0.7909722222222223</c:v>
                </c:pt>
                <c:pt idx="910">
                  <c:v>0.7909722222222223</c:v>
                </c:pt>
                <c:pt idx="911">
                  <c:v>0.7909722222222223</c:v>
                </c:pt>
                <c:pt idx="912">
                  <c:v>0.7909722222222223</c:v>
                </c:pt>
                <c:pt idx="913">
                  <c:v>0.7909722222222223</c:v>
                </c:pt>
                <c:pt idx="914">
                  <c:v>0.7909722222222223</c:v>
                </c:pt>
                <c:pt idx="915">
                  <c:v>0.79166666666666652</c:v>
                </c:pt>
                <c:pt idx="916">
                  <c:v>0.79166666666666652</c:v>
                </c:pt>
                <c:pt idx="917">
                  <c:v>0.79166666666666652</c:v>
                </c:pt>
                <c:pt idx="918">
                  <c:v>0.7909722222222223</c:v>
                </c:pt>
                <c:pt idx="919">
                  <c:v>0.79166666666666652</c:v>
                </c:pt>
                <c:pt idx="920">
                  <c:v>0.7909722222222223</c:v>
                </c:pt>
                <c:pt idx="921">
                  <c:v>0.7909722222222223</c:v>
                </c:pt>
                <c:pt idx="922">
                  <c:v>0.79166666666666652</c:v>
                </c:pt>
                <c:pt idx="923">
                  <c:v>0.79166666666666652</c:v>
                </c:pt>
                <c:pt idx="924">
                  <c:v>0.7909722222222223</c:v>
                </c:pt>
                <c:pt idx="925">
                  <c:v>0.79166666666666652</c:v>
                </c:pt>
                <c:pt idx="926">
                  <c:v>0.79166666666666652</c:v>
                </c:pt>
                <c:pt idx="927">
                  <c:v>0.7909722222222223</c:v>
                </c:pt>
                <c:pt idx="928">
                  <c:v>0.7909722222222223</c:v>
                </c:pt>
                <c:pt idx="929">
                  <c:v>0.7909722222222223</c:v>
                </c:pt>
                <c:pt idx="930">
                  <c:v>0.7909722222222223</c:v>
                </c:pt>
                <c:pt idx="931">
                  <c:v>0.7909722222222223</c:v>
                </c:pt>
                <c:pt idx="932">
                  <c:v>0.7909722222222223</c:v>
                </c:pt>
                <c:pt idx="933">
                  <c:v>0.7909722222222223</c:v>
                </c:pt>
                <c:pt idx="934">
                  <c:v>0.7909722222222223</c:v>
                </c:pt>
                <c:pt idx="935">
                  <c:v>0.7909722222222223</c:v>
                </c:pt>
                <c:pt idx="936">
                  <c:v>0.7909722222222223</c:v>
                </c:pt>
                <c:pt idx="937">
                  <c:v>0.7909722222222223</c:v>
                </c:pt>
                <c:pt idx="938">
                  <c:v>0.7909722222222223</c:v>
                </c:pt>
                <c:pt idx="939">
                  <c:v>0.79166666666666652</c:v>
                </c:pt>
                <c:pt idx="940">
                  <c:v>0.7909722222222223</c:v>
                </c:pt>
                <c:pt idx="941">
                  <c:v>0.7909722222222223</c:v>
                </c:pt>
                <c:pt idx="942">
                  <c:v>0.79166666666666652</c:v>
                </c:pt>
                <c:pt idx="943">
                  <c:v>0.7909722222222223</c:v>
                </c:pt>
                <c:pt idx="944">
                  <c:v>0.7909722222222223</c:v>
                </c:pt>
                <c:pt idx="945">
                  <c:v>0.79166666666666652</c:v>
                </c:pt>
                <c:pt idx="946">
                  <c:v>0.79166666666666652</c:v>
                </c:pt>
                <c:pt idx="947">
                  <c:v>0.79166666666666652</c:v>
                </c:pt>
                <c:pt idx="948">
                  <c:v>0.7909722222222223</c:v>
                </c:pt>
                <c:pt idx="949">
                  <c:v>0.79166666666666652</c:v>
                </c:pt>
                <c:pt idx="950">
                  <c:v>0.79166666666666652</c:v>
                </c:pt>
                <c:pt idx="951">
                  <c:v>0.79166666666666652</c:v>
                </c:pt>
                <c:pt idx="952">
                  <c:v>0.79166666666666652</c:v>
                </c:pt>
                <c:pt idx="953">
                  <c:v>0.79166666666666652</c:v>
                </c:pt>
                <c:pt idx="954">
                  <c:v>0.7909722222222223</c:v>
                </c:pt>
                <c:pt idx="955">
                  <c:v>0.7909722222222223</c:v>
                </c:pt>
                <c:pt idx="956">
                  <c:v>0.7909722222222223</c:v>
                </c:pt>
                <c:pt idx="957">
                  <c:v>0.7909722222222223</c:v>
                </c:pt>
                <c:pt idx="958">
                  <c:v>0.7909722222222223</c:v>
                </c:pt>
                <c:pt idx="959">
                  <c:v>0.7909722222222223</c:v>
                </c:pt>
                <c:pt idx="960">
                  <c:v>0.79166666666666652</c:v>
                </c:pt>
                <c:pt idx="961">
                  <c:v>0.79166666666666652</c:v>
                </c:pt>
                <c:pt idx="962">
                  <c:v>0.79166666666666652</c:v>
                </c:pt>
                <c:pt idx="963">
                  <c:v>0.7909722222222223</c:v>
                </c:pt>
                <c:pt idx="964">
                  <c:v>0.79166666666666652</c:v>
                </c:pt>
                <c:pt idx="965">
                  <c:v>0.7909722222222223</c:v>
                </c:pt>
                <c:pt idx="966">
                  <c:v>0.79166666666666652</c:v>
                </c:pt>
                <c:pt idx="967">
                  <c:v>0.7909722222222223</c:v>
                </c:pt>
                <c:pt idx="968">
                  <c:v>0.79166666666666652</c:v>
                </c:pt>
                <c:pt idx="969">
                  <c:v>0.79166666666666652</c:v>
                </c:pt>
                <c:pt idx="970">
                  <c:v>0.79166666666666652</c:v>
                </c:pt>
                <c:pt idx="971">
                  <c:v>0.79166666666666652</c:v>
                </c:pt>
                <c:pt idx="972">
                  <c:v>0.7909722222222223</c:v>
                </c:pt>
                <c:pt idx="973">
                  <c:v>0.7909722222222223</c:v>
                </c:pt>
                <c:pt idx="974">
                  <c:v>0.79166666666666652</c:v>
                </c:pt>
                <c:pt idx="975">
                  <c:v>0.7909722222222223</c:v>
                </c:pt>
                <c:pt idx="976">
                  <c:v>0.7909722222222223</c:v>
                </c:pt>
                <c:pt idx="977">
                  <c:v>0.7909722222222223</c:v>
                </c:pt>
                <c:pt idx="978">
                  <c:v>0.7909722222222223</c:v>
                </c:pt>
                <c:pt idx="979">
                  <c:v>0.7909722222222223</c:v>
                </c:pt>
                <c:pt idx="980">
                  <c:v>0.7909722222222223</c:v>
                </c:pt>
                <c:pt idx="981">
                  <c:v>0.7909722222222223</c:v>
                </c:pt>
                <c:pt idx="982">
                  <c:v>0.7909722222222223</c:v>
                </c:pt>
                <c:pt idx="983">
                  <c:v>0.7909722222222223</c:v>
                </c:pt>
                <c:pt idx="984">
                  <c:v>0.7909722222222223</c:v>
                </c:pt>
                <c:pt idx="985">
                  <c:v>0.79166666666666652</c:v>
                </c:pt>
                <c:pt idx="986">
                  <c:v>0.7909722222222223</c:v>
                </c:pt>
                <c:pt idx="987">
                  <c:v>0.79166666666666652</c:v>
                </c:pt>
                <c:pt idx="988">
                  <c:v>0.7909722222222223</c:v>
                </c:pt>
                <c:pt idx="989">
                  <c:v>0.79166666666666652</c:v>
                </c:pt>
                <c:pt idx="990">
                  <c:v>0.79166666666666652</c:v>
                </c:pt>
                <c:pt idx="991">
                  <c:v>0.79166666666666652</c:v>
                </c:pt>
                <c:pt idx="992">
                  <c:v>0.79166666666666652</c:v>
                </c:pt>
                <c:pt idx="993">
                  <c:v>0.79166666666666652</c:v>
                </c:pt>
                <c:pt idx="994">
                  <c:v>0.79166666666666652</c:v>
                </c:pt>
                <c:pt idx="995">
                  <c:v>0.79166666666666652</c:v>
                </c:pt>
                <c:pt idx="996">
                  <c:v>0.79166666666666652</c:v>
                </c:pt>
                <c:pt idx="997">
                  <c:v>0.7909722222222223</c:v>
                </c:pt>
                <c:pt idx="998">
                  <c:v>0.79166666666666652</c:v>
                </c:pt>
                <c:pt idx="999">
                  <c:v>0.7909722222222223</c:v>
                </c:pt>
                <c:pt idx="1000">
                  <c:v>0.79166666666666652</c:v>
                </c:pt>
                <c:pt idx="1001">
                  <c:v>0.79166666666666652</c:v>
                </c:pt>
                <c:pt idx="1002">
                  <c:v>0.7909722222222223</c:v>
                </c:pt>
                <c:pt idx="1003">
                  <c:v>0.7909722222222223</c:v>
                </c:pt>
                <c:pt idx="1004">
                  <c:v>0.7909722222222223</c:v>
                </c:pt>
                <c:pt idx="1005">
                  <c:v>0.7909722222222223</c:v>
                </c:pt>
                <c:pt idx="1006">
                  <c:v>0.79166666666666652</c:v>
                </c:pt>
                <c:pt idx="1007">
                  <c:v>0.79166666666666652</c:v>
                </c:pt>
                <c:pt idx="1008">
                  <c:v>0.7909722222222223</c:v>
                </c:pt>
                <c:pt idx="1009">
                  <c:v>0.79166666666666652</c:v>
                </c:pt>
                <c:pt idx="1010">
                  <c:v>0.79166666666666652</c:v>
                </c:pt>
                <c:pt idx="1011">
                  <c:v>0.79166666666666652</c:v>
                </c:pt>
                <c:pt idx="1012">
                  <c:v>0.79166666666666652</c:v>
                </c:pt>
                <c:pt idx="1013">
                  <c:v>0.7909722222222223</c:v>
                </c:pt>
                <c:pt idx="1014">
                  <c:v>0.7909722222222223</c:v>
                </c:pt>
                <c:pt idx="1015">
                  <c:v>0.79166666666666652</c:v>
                </c:pt>
                <c:pt idx="1016">
                  <c:v>0.79166666666666652</c:v>
                </c:pt>
                <c:pt idx="1017">
                  <c:v>0.79166666666666652</c:v>
                </c:pt>
                <c:pt idx="1018">
                  <c:v>0.79166666666666652</c:v>
                </c:pt>
                <c:pt idx="1019">
                  <c:v>0.79166666666666652</c:v>
                </c:pt>
                <c:pt idx="1020">
                  <c:v>0.7909722222222223</c:v>
                </c:pt>
                <c:pt idx="1021">
                  <c:v>0.7909722222222223</c:v>
                </c:pt>
                <c:pt idx="1022">
                  <c:v>0.7909722222222223</c:v>
                </c:pt>
                <c:pt idx="1023">
                  <c:v>0.7909722222222223</c:v>
                </c:pt>
                <c:pt idx="1024">
                  <c:v>0.7909722222222223</c:v>
                </c:pt>
                <c:pt idx="1025">
                  <c:v>0.7909722222222223</c:v>
                </c:pt>
                <c:pt idx="1026">
                  <c:v>0.79166666666666652</c:v>
                </c:pt>
                <c:pt idx="1027">
                  <c:v>0.79166666666666652</c:v>
                </c:pt>
                <c:pt idx="1028">
                  <c:v>0.7909722222222223</c:v>
                </c:pt>
                <c:pt idx="1029">
                  <c:v>0.79166666666666652</c:v>
                </c:pt>
                <c:pt idx="1030">
                  <c:v>0.79166666666666652</c:v>
                </c:pt>
                <c:pt idx="1031">
                  <c:v>0.79166666666666652</c:v>
                </c:pt>
                <c:pt idx="1032">
                  <c:v>0.7909722222222223</c:v>
                </c:pt>
                <c:pt idx="1033">
                  <c:v>0.7909722222222223</c:v>
                </c:pt>
                <c:pt idx="1034">
                  <c:v>0.79166666666666652</c:v>
                </c:pt>
                <c:pt idx="1035">
                  <c:v>0.79166666666666652</c:v>
                </c:pt>
                <c:pt idx="1036">
                  <c:v>0.7909722222222223</c:v>
                </c:pt>
                <c:pt idx="1037">
                  <c:v>0.7909722222222223</c:v>
                </c:pt>
                <c:pt idx="1038">
                  <c:v>0.79166666666666652</c:v>
                </c:pt>
                <c:pt idx="1039">
                  <c:v>0.79166666666666652</c:v>
                </c:pt>
                <c:pt idx="1040">
                  <c:v>0.79166666666666652</c:v>
                </c:pt>
                <c:pt idx="1041">
                  <c:v>0.7909722222222223</c:v>
                </c:pt>
                <c:pt idx="1042">
                  <c:v>0.7909722222222223</c:v>
                </c:pt>
                <c:pt idx="1043">
                  <c:v>0.7909722222222223</c:v>
                </c:pt>
                <c:pt idx="1044">
                  <c:v>0.7909722222222223</c:v>
                </c:pt>
                <c:pt idx="1045">
                  <c:v>0.7909722222222223</c:v>
                </c:pt>
                <c:pt idx="1046">
                  <c:v>0.7909722222222223</c:v>
                </c:pt>
                <c:pt idx="1047">
                  <c:v>0.7909722222222223</c:v>
                </c:pt>
                <c:pt idx="1048">
                  <c:v>0.79166666666666652</c:v>
                </c:pt>
                <c:pt idx="1049">
                  <c:v>0.7909722222222223</c:v>
                </c:pt>
                <c:pt idx="1050">
                  <c:v>0.7909722222222223</c:v>
                </c:pt>
                <c:pt idx="1051">
                  <c:v>0.7909722222222223</c:v>
                </c:pt>
                <c:pt idx="1052">
                  <c:v>0.79166666666666652</c:v>
                </c:pt>
                <c:pt idx="1053">
                  <c:v>0.7909722222222223</c:v>
                </c:pt>
                <c:pt idx="1054">
                  <c:v>0.79166666666666652</c:v>
                </c:pt>
                <c:pt idx="1055">
                  <c:v>0.79166666666666652</c:v>
                </c:pt>
                <c:pt idx="1056">
                  <c:v>0.79166666666666652</c:v>
                </c:pt>
                <c:pt idx="1057">
                  <c:v>0.7909722222222223</c:v>
                </c:pt>
                <c:pt idx="1058">
                  <c:v>0.79166666666666652</c:v>
                </c:pt>
                <c:pt idx="1059">
                  <c:v>0.79166666666666652</c:v>
                </c:pt>
                <c:pt idx="1060">
                  <c:v>0.7909722222222223</c:v>
                </c:pt>
                <c:pt idx="1061">
                  <c:v>0.79166666666666652</c:v>
                </c:pt>
                <c:pt idx="1062">
                  <c:v>0.79166666666666652</c:v>
                </c:pt>
                <c:pt idx="1063">
                  <c:v>0.77013888888888948</c:v>
                </c:pt>
                <c:pt idx="1064">
                  <c:v>0.77083333333333404</c:v>
                </c:pt>
                <c:pt idx="1065">
                  <c:v>0.77083333333333404</c:v>
                </c:pt>
                <c:pt idx="1066">
                  <c:v>0.77013888888888948</c:v>
                </c:pt>
                <c:pt idx="1067">
                  <c:v>0.77013888888888948</c:v>
                </c:pt>
                <c:pt idx="1068">
                  <c:v>0.77013888888888948</c:v>
                </c:pt>
                <c:pt idx="1069">
                  <c:v>0.77013888888888948</c:v>
                </c:pt>
                <c:pt idx="1070">
                  <c:v>0.77013888888888948</c:v>
                </c:pt>
                <c:pt idx="1071">
                  <c:v>0.77013888888888948</c:v>
                </c:pt>
                <c:pt idx="1072">
                  <c:v>0.77013888888888948</c:v>
                </c:pt>
                <c:pt idx="1073">
                  <c:v>0.77013888888888948</c:v>
                </c:pt>
                <c:pt idx="1074">
                  <c:v>0.77013888888888948</c:v>
                </c:pt>
                <c:pt idx="1075">
                  <c:v>0.77013888888888948</c:v>
                </c:pt>
                <c:pt idx="1076">
                  <c:v>0.77013888888888948</c:v>
                </c:pt>
                <c:pt idx="1077">
                  <c:v>0.77013888888888948</c:v>
                </c:pt>
                <c:pt idx="1078">
                  <c:v>0.77083333333333404</c:v>
                </c:pt>
                <c:pt idx="1079">
                  <c:v>0.77083333333333404</c:v>
                </c:pt>
                <c:pt idx="1080">
                  <c:v>0.77083333333333404</c:v>
                </c:pt>
                <c:pt idx="1081">
                  <c:v>0.77013888888888948</c:v>
                </c:pt>
                <c:pt idx="1082">
                  <c:v>0.77083333333333404</c:v>
                </c:pt>
                <c:pt idx="1083">
                  <c:v>0.77013888888888948</c:v>
                </c:pt>
                <c:pt idx="1084">
                  <c:v>0.77013888888888948</c:v>
                </c:pt>
                <c:pt idx="1085">
                  <c:v>0.77083333333333404</c:v>
                </c:pt>
                <c:pt idx="1086">
                  <c:v>0.77083333333333404</c:v>
                </c:pt>
                <c:pt idx="1087">
                  <c:v>0.77013888888888948</c:v>
                </c:pt>
                <c:pt idx="1088">
                  <c:v>0.77083333333333404</c:v>
                </c:pt>
                <c:pt idx="1089">
                  <c:v>0.77083333333333404</c:v>
                </c:pt>
                <c:pt idx="1090">
                  <c:v>0.77013888888888948</c:v>
                </c:pt>
                <c:pt idx="1091">
                  <c:v>0.77013888888888948</c:v>
                </c:pt>
                <c:pt idx="1092">
                  <c:v>0.77013888888888948</c:v>
                </c:pt>
                <c:pt idx="1093">
                  <c:v>0.77013888888888948</c:v>
                </c:pt>
                <c:pt idx="1094">
                  <c:v>0.77013888888888948</c:v>
                </c:pt>
                <c:pt idx="1095">
                  <c:v>0.77013888888888948</c:v>
                </c:pt>
                <c:pt idx="1096">
                  <c:v>0.77013888888888948</c:v>
                </c:pt>
                <c:pt idx="1097">
                  <c:v>0.77013888888888948</c:v>
                </c:pt>
                <c:pt idx="1098">
                  <c:v>0.77013888888888948</c:v>
                </c:pt>
                <c:pt idx="1099">
                  <c:v>0.77013888888888948</c:v>
                </c:pt>
                <c:pt idx="1100">
                  <c:v>0.77013888888888948</c:v>
                </c:pt>
                <c:pt idx="1101">
                  <c:v>0.77013888888888948</c:v>
                </c:pt>
                <c:pt idx="1102">
                  <c:v>0.77083333333333404</c:v>
                </c:pt>
                <c:pt idx="1103">
                  <c:v>0.77013888888888948</c:v>
                </c:pt>
                <c:pt idx="1104">
                  <c:v>0.77013888888888948</c:v>
                </c:pt>
                <c:pt idx="1105">
                  <c:v>0.77083333333333404</c:v>
                </c:pt>
                <c:pt idx="1106">
                  <c:v>0.77013888888888948</c:v>
                </c:pt>
                <c:pt idx="1107">
                  <c:v>0.77013888888888948</c:v>
                </c:pt>
                <c:pt idx="1108">
                  <c:v>0.77083333333333404</c:v>
                </c:pt>
                <c:pt idx="1109">
                  <c:v>0.77083333333333404</c:v>
                </c:pt>
                <c:pt idx="1110">
                  <c:v>0.77083333333333404</c:v>
                </c:pt>
                <c:pt idx="1111">
                  <c:v>0.77013888888888948</c:v>
                </c:pt>
                <c:pt idx="1112">
                  <c:v>0.77083333333333404</c:v>
                </c:pt>
                <c:pt idx="1113">
                  <c:v>0.77083333333333404</c:v>
                </c:pt>
                <c:pt idx="1114">
                  <c:v>0.77083333333333404</c:v>
                </c:pt>
                <c:pt idx="1115">
                  <c:v>0.77083333333333404</c:v>
                </c:pt>
                <c:pt idx="1116">
                  <c:v>0.77083333333333404</c:v>
                </c:pt>
                <c:pt idx="1117">
                  <c:v>0.77013888888888948</c:v>
                </c:pt>
                <c:pt idx="1118">
                  <c:v>0.77013888888888948</c:v>
                </c:pt>
                <c:pt idx="1119">
                  <c:v>0.77013888888888948</c:v>
                </c:pt>
                <c:pt idx="1120">
                  <c:v>0.77013888888888948</c:v>
                </c:pt>
                <c:pt idx="1121">
                  <c:v>0.77013888888888948</c:v>
                </c:pt>
                <c:pt idx="1122">
                  <c:v>0.77013888888888948</c:v>
                </c:pt>
                <c:pt idx="1123">
                  <c:v>0.77083333333333404</c:v>
                </c:pt>
                <c:pt idx="1124">
                  <c:v>0.77083333333333404</c:v>
                </c:pt>
                <c:pt idx="1125">
                  <c:v>0.77083333333333404</c:v>
                </c:pt>
                <c:pt idx="1126">
                  <c:v>0.77013888888888948</c:v>
                </c:pt>
                <c:pt idx="1127">
                  <c:v>0.77083333333333404</c:v>
                </c:pt>
                <c:pt idx="1128">
                  <c:v>0.77013888888888948</c:v>
                </c:pt>
                <c:pt idx="1129">
                  <c:v>0.77083333333333404</c:v>
                </c:pt>
                <c:pt idx="1130">
                  <c:v>0.77013888888888948</c:v>
                </c:pt>
                <c:pt idx="1131">
                  <c:v>0.77083333333333404</c:v>
                </c:pt>
                <c:pt idx="1132">
                  <c:v>0.77083333333333404</c:v>
                </c:pt>
                <c:pt idx="1133">
                  <c:v>0.77083333333333404</c:v>
                </c:pt>
                <c:pt idx="1134">
                  <c:v>0.77083333333333404</c:v>
                </c:pt>
                <c:pt idx="1135">
                  <c:v>0.77013888888888948</c:v>
                </c:pt>
                <c:pt idx="1136">
                  <c:v>0.77013888888888948</c:v>
                </c:pt>
                <c:pt idx="1137">
                  <c:v>0.77083333333333404</c:v>
                </c:pt>
                <c:pt idx="1138">
                  <c:v>0.77013888888888948</c:v>
                </c:pt>
                <c:pt idx="1139">
                  <c:v>0.77013888888888948</c:v>
                </c:pt>
                <c:pt idx="1140">
                  <c:v>0.77013888888888948</c:v>
                </c:pt>
                <c:pt idx="1141">
                  <c:v>0.77013888888888948</c:v>
                </c:pt>
                <c:pt idx="1142">
                  <c:v>0.77013888888888948</c:v>
                </c:pt>
                <c:pt idx="1143">
                  <c:v>0.77013888888888948</c:v>
                </c:pt>
                <c:pt idx="1144">
                  <c:v>0.77013888888888948</c:v>
                </c:pt>
                <c:pt idx="1145">
                  <c:v>0.77013888888888948</c:v>
                </c:pt>
                <c:pt idx="1146">
                  <c:v>0.77013888888888948</c:v>
                </c:pt>
                <c:pt idx="1147">
                  <c:v>0.77013888888888948</c:v>
                </c:pt>
                <c:pt idx="1148">
                  <c:v>0.77083333333333404</c:v>
                </c:pt>
                <c:pt idx="1149">
                  <c:v>0.77013888888888948</c:v>
                </c:pt>
                <c:pt idx="1150">
                  <c:v>0.77083333333333404</c:v>
                </c:pt>
                <c:pt idx="1151">
                  <c:v>0.77013888888888948</c:v>
                </c:pt>
                <c:pt idx="1152">
                  <c:v>0.77083333333333404</c:v>
                </c:pt>
                <c:pt idx="1153">
                  <c:v>0.77083333333333404</c:v>
                </c:pt>
                <c:pt idx="1154">
                  <c:v>0.77083333333333404</c:v>
                </c:pt>
                <c:pt idx="1155">
                  <c:v>0.77083333333333404</c:v>
                </c:pt>
                <c:pt idx="1156">
                  <c:v>0.77083333333333404</c:v>
                </c:pt>
                <c:pt idx="1157">
                  <c:v>0.77083333333333404</c:v>
                </c:pt>
                <c:pt idx="1158">
                  <c:v>0.77083333333333404</c:v>
                </c:pt>
                <c:pt idx="1159">
                  <c:v>0.77083333333333404</c:v>
                </c:pt>
                <c:pt idx="1160">
                  <c:v>0.77013888888888948</c:v>
                </c:pt>
                <c:pt idx="1161">
                  <c:v>0.77083333333333404</c:v>
                </c:pt>
                <c:pt idx="1162">
                  <c:v>0.77013888888888948</c:v>
                </c:pt>
                <c:pt idx="1163">
                  <c:v>0.77083333333333404</c:v>
                </c:pt>
                <c:pt idx="1164">
                  <c:v>0.77083333333333404</c:v>
                </c:pt>
                <c:pt idx="1165">
                  <c:v>0.77013888888888948</c:v>
                </c:pt>
                <c:pt idx="1166">
                  <c:v>0.77013888888888948</c:v>
                </c:pt>
                <c:pt idx="1167">
                  <c:v>0.77013888888888948</c:v>
                </c:pt>
                <c:pt idx="1168">
                  <c:v>0.77013888888888948</c:v>
                </c:pt>
                <c:pt idx="1169">
                  <c:v>0.77083333333333404</c:v>
                </c:pt>
                <c:pt idx="1170">
                  <c:v>0.77083333333333404</c:v>
                </c:pt>
                <c:pt idx="1171">
                  <c:v>0.77013888888888948</c:v>
                </c:pt>
                <c:pt idx="1172">
                  <c:v>0.77083333333333404</c:v>
                </c:pt>
                <c:pt idx="1173">
                  <c:v>0.77083333333333404</c:v>
                </c:pt>
                <c:pt idx="1174">
                  <c:v>0.77083333333333404</c:v>
                </c:pt>
                <c:pt idx="1175">
                  <c:v>0.77083333333333404</c:v>
                </c:pt>
                <c:pt idx="1176">
                  <c:v>0.77013888888888948</c:v>
                </c:pt>
                <c:pt idx="1177">
                  <c:v>0.77013888888888948</c:v>
                </c:pt>
                <c:pt idx="1178">
                  <c:v>0.77083333333333404</c:v>
                </c:pt>
                <c:pt idx="1179">
                  <c:v>0.77083333333333404</c:v>
                </c:pt>
                <c:pt idx="1180">
                  <c:v>0.77083333333333404</c:v>
                </c:pt>
                <c:pt idx="1181">
                  <c:v>0.77083333333333404</c:v>
                </c:pt>
                <c:pt idx="1182">
                  <c:v>0.77083333333333404</c:v>
                </c:pt>
                <c:pt idx="1183">
                  <c:v>0.77013888888888948</c:v>
                </c:pt>
                <c:pt idx="1184">
                  <c:v>0.77013888888888948</c:v>
                </c:pt>
                <c:pt idx="1185">
                  <c:v>0.77013888888888948</c:v>
                </c:pt>
                <c:pt idx="1186">
                  <c:v>0.77013888888888948</c:v>
                </c:pt>
                <c:pt idx="1187">
                  <c:v>0.77013888888888948</c:v>
                </c:pt>
                <c:pt idx="1188">
                  <c:v>0.77013888888888948</c:v>
                </c:pt>
                <c:pt idx="1189">
                  <c:v>0.77083333333333404</c:v>
                </c:pt>
                <c:pt idx="1190">
                  <c:v>0.77083333333333404</c:v>
                </c:pt>
                <c:pt idx="1191">
                  <c:v>0.77013888888888948</c:v>
                </c:pt>
                <c:pt idx="1192">
                  <c:v>0.77083333333333404</c:v>
                </c:pt>
                <c:pt idx="1193">
                  <c:v>0.77083333333333404</c:v>
                </c:pt>
                <c:pt idx="1194">
                  <c:v>0.77083333333333404</c:v>
                </c:pt>
                <c:pt idx="1195">
                  <c:v>0.77013888888888948</c:v>
                </c:pt>
                <c:pt idx="1196">
                  <c:v>0.77013888888888948</c:v>
                </c:pt>
                <c:pt idx="1197">
                  <c:v>0.77083333333333404</c:v>
                </c:pt>
                <c:pt idx="1198">
                  <c:v>0.77083333333333404</c:v>
                </c:pt>
                <c:pt idx="1199">
                  <c:v>0.77013888888888948</c:v>
                </c:pt>
                <c:pt idx="1200">
                  <c:v>0.77013888888888948</c:v>
                </c:pt>
                <c:pt idx="1201">
                  <c:v>0.77083333333333404</c:v>
                </c:pt>
                <c:pt idx="1202">
                  <c:v>0.77083333333333404</c:v>
                </c:pt>
                <c:pt idx="1203">
                  <c:v>0.77083333333333404</c:v>
                </c:pt>
                <c:pt idx="1204">
                  <c:v>0.77013888888888948</c:v>
                </c:pt>
                <c:pt idx="1205">
                  <c:v>0.77013888888888948</c:v>
                </c:pt>
                <c:pt idx="1206">
                  <c:v>0.77013888888888948</c:v>
                </c:pt>
                <c:pt idx="1207">
                  <c:v>0.77013888888888948</c:v>
                </c:pt>
                <c:pt idx="1208">
                  <c:v>0.77013888888888948</c:v>
                </c:pt>
                <c:pt idx="1209">
                  <c:v>0.77013888888888948</c:v>
                </c:pt>
                <c:pt idx="1210">
                  <c:v>0.77013888888888948</c:v>
                </c:pt>
                <c:pt idx="1211">
                  <c:v>0.77083333333333404</c:v>
                </c:pt>
                <c:pt idx="1212">
                  <c:v>0.77013888888888948</c:v>
                </c:pt>
                <c:pt idx="1213">
                  <c:v>0.77013888888888948</c:v>
                </c:pt>
                <c:pt idx="1214">
                  <c:v>0.77013888888888948</c:v>
                </c:pt>
                <c:pt idx="1215">
                  <c:v>0.77083333333333404</c:v>
                </c:pt>
                <c:pt idx="1216">
                  <c:v>0.77013888888888948</c:v>
                </c:pt>
                <c:pt idx="1217">
                  <c:v>0.77083333333333404</c:v>
                </c:pt>
                <c:pt idx="1218">
                  <c:v>0.77083333333333404</c:v>
                </c:pt>
                <c:pt idx="1219">
                  <c:v>0.77083333333333404</c:v>
                </c:pt>
                <c:pt idx="1220">
                  <c:v>0.77013888888888948</c:v>
                </c:pt>
                <c:pt idx="1221">
                  <c:v>0.77083333333333404</c:v>
                </c:pt>
                <c:pt idx="1222">
                  <c:v>0.77083333333333404</c:v>
                </c:pt>
                <c:pt idx="1223">
                  <c:v>0.77013888888888948</c:v>
                </c:pt>
                <c:pt idx="1224">
                  <c:v>0.77083333333333404</c:v>
                </c:pt>
                <c:pt idx="1225">
                  <c:v>0.77083333333333404</c:v>
                </c:pt>
                <c:pt idx="1226">
                  <c:v>0.74930555555555622</c:v>
                </c:pt>
                <c:pt idx="1227">
                  <c:v>0.75000000000000056</c:v>
                </c:pt>
                <c:pt idx="1228">
                  <c:v>0.75000000000000056</c:v>
                </c:pt>
                <c:pt idx="1229">
                  <c:v>0.74930555555555622</c:v>
                </c:pt>
                <c:pt idx="1230">
                  <c:v>0.74930555555555622</c:v>
                </c:pt>
                <c:pt idx="1231">
                  <c:v>0.74930555555555622</c:v>
                </c:pt>
                <c:pt idx="1232">
                  <c:v>0.74930555555555622</c:v>
                </c:pt>
                <c:pt idx="1233">
                  <c:v>0.74930555555555622</c:v>
                </c:pt>
                <c:pt idx="1234">
                  <c:v>0.74930555555555622</c:v>
                </c:pt>
                <c:pt idx="1235">
                  <c:v>0.74930555555555622</c:v>
                </c:pt>
                <c:pt idx="1236">
                  <c:v>0.74930555555555622</c:v>
                </c:pt>
                <c:pt idx="1237">
                  <c:v>0.74930555555555622</c:v>
                </c:pt>
                <c:pt idx="1238">
                  <c:v>0.74930555555555622</c:v>
                </c:pt>
                <c:pt idx="1239">
                  <c:v>0.74930555555555622</c:v>
                </c:pt>
                <c:pt idx="1240">
                  <c:v>0.74930555555555622</c:v>
                </c:pt>
                <c:pt idx="1241">
                  <c:v>0.75000000000000056</c:v>
                </c:pt>
                <c:pt idx="1242">
                  <c:v>0.75000000000000056</c:v>
                </c:pt>
                <c:pt idx="1243">
                  <c:v>0.75000000000000056</c:v>
                </c:pt>
                <c:pt idx="1244">
                  <c:v>0.74930555555555622</c:v>
                </c:pt>
                <c:pt idx="1245">
                  <c:v>0.75000000000000056</c:v>
                </c:pt>
                <c:pt idx="1246">
                  <c:v>0.74930555555555622</c:v>
                </c:pt>
                <c:pt idx="1247">
                  <c:v>0.74930555555555622</c:v>
                </c:pt>
                <c:pt idx="1248">
                  <c:v>0.75000000000000056</c:v>
                </c:pt>
                <c:pt idx="1249">
                  <c:v>0.75000000000000056</c:v>
                </c:pt>
                <c:pt idx="1250">
                  <c:v>0.74930555555555622</c:v>
                </c:pt>
                <c:pt idx="1251">
                  <c:v>0.75000000000000056</c:v>
                </c:pt>
                <c:pt idx="1252">
                  <c:v>0.75000000000000056</c:v>
                </c:pt>
                <c:pt idx="1253">
                  <c:v>0.74930555555555622</c:v>
                </c:pt>
                <c:pt idx="1254">
                  <c:v>0.74930555555555622</c:v>
                </c:pt>
                <c:pt idx="1255">
                  <c:v>0.74930555555555622</c:v>
                </c:pt>
                <c:pt idx="1256">
                  <c:v>0.74930555555555622</c:v>
                </c:pt>
                <c:pt idx="1257">
                  <c:v>0.74930555555555622</c:v>
                </c:pt>
                <c:pt idx="1258">
                  <c:v>0.74930555555555622</c:v>
                </c:pt>
                <c:pt idx="1259">
                  <c:v>0.74930555555555622</c:v>
                </c:pt>
                <c:pt idx="1260">
                  <c:v>0.74930555555555622</c:v>
                </c:pt>
                <c:pt idx="1261">
                  <c:v>0.74930555555555622</c:v>
                </c:pt>
                <c:pt idx="1262">
                  <c:v>0.74930555555555622</c:v>
                </c:pt>
                <c:pt idx="1263">
                  <c:v>0.74930555555555622</c:v>
                </c:pt>
                <c:pt idx="1264">
                  <c:v>0.74930555555555622</c:v>
                </c:pt>
                <c:pt idx="1265">
                  <c:v>0.75000000000000056</c:v>
                </c:pt>
                <c:pt idx="1266">
                  <c:v>0.74930555555555622</c:v>
                </c:pt>
                <c:pt idx="1267">
                  <c:v>0.74930555555555622</c:v>
                </c:pt>
                <c:pt idx="1268">
                  <c:v>0.75000000000000056</c:v>
                </c:pt>
                <c:pt idx="1269">
                  <c:v>0.74930555555555622</c:v>
                </c:pt>
                <c:pt idx="1270">
                  <c:v>0.74930555555555622</c:v>
                </c:pt>
                <c:pt idx="1271">
                  <c:v>0.75000000000000056</c:v>
                </c:pt>
                <c:pt idx="1272">
                  <c:v>0.75000000000000056</c:v>
                </c:pt>
                <c:pt idx="1273">
                  <c:v>0.75000000000000056</c:v>
                </c:pt>
                <c:pt idx="1274">
                  <c:v>0.74930555555555622</c:v>
                </c:pt>
                <c:pt idx="1275">
                  <c:v>0.75000000000000056</c:v>
                </c:pt>
                <c:pt idx="1276">
                  <c:v>0.75000000000000056</c:v>
                </c:pt>
                <c:pt idx="1277">
                  <c:v>0.75000000000000056</c:v>
                </c:pt>
                <c:pt idx="1278">
                  <c:v>0.75000000000000056</c:v>
                </c:pt>
                <c:pt idx="1279">
                  <c:v>0.75000000000000056</c:v>
                </c:pt>
                <c:pt idx="1280">
                  <c:v>0.74930555555555622</c:v>
                </c:pt>
                <c:pt idx="1281">
                  <c:v>0.74930555555555622</c:v>
                </c:pt>
                <c:pt idx="1282">
                  <c:v>0.74930555555555622</c:v>
                </c:pt>
                <c:pt idx="1283">
                  <c:v>0.74930555555555622</c:v>
                </c:pt>
                <c:pt idx="1284">
                  <c:v>0.74930555555555622</c:v>
                </c:pt>
                <c:pt idx="1285">
                  <c:v>0.74930555555555622</c:v>
                </c:pt>
                <c:pt idx="1286">
                  <c:v>0.75000000000000056</c:v>
                </c:pt>
                <c:pt idx="1287">
                  <c:v>0.75000000000000056</c:v>
                </c:pt>
                <c:pt idx="1288">
                  <c:v>0.75000000000000056</c:v>
                </c:pt>
                <c:pt idx="1289">
                  <c:v>0.74930555555555622</c:v>
                </c:pt>
                <c:pt idx="1290">
                  <c:v>0.75000000000000056</c:v>
                </c:pt>
                <c:pt idx="1291">
                  <c:v>0.74930555555555622</c:v>
                </c:pt>
                <c:pt idx="1292">
                  <c:v>0.75000000000000056</c:v>
                </c:pt>
                <c:pt idx="1293">
                  <c:v>0.74930555555555622</c:v>
                </c:pt>
                <c:pt idx="1294">
                  <c:v>0.75000000000000056</c:v>
                </c:pt>
                <c:pt idx="1295">
                  <c:v>0.75000000000000056</c:v>
                </c:pt>
                <c:pt idx="1296">
                  <c:v>0.75000000000000056</c:v>
                </c:pt>
                <c:pt idx="1297">
                  <c:v>0.75000000000000056</c:v>
                </c:pt>
                <c:pt idx="1298">
                  <c:v>0.74930555555555622</c:v>
                </c:pt>
                <c:pt idx="1299">
                  <c:v>0.74930555555555622</c:v>
                </c:pt>
                <c:pt idx="1300">
                  <c:v>0.75000000000000056</c:v>
                </c:pt>
                <c:pt idx="1301">
                  <c:v>0.74930555555555622</c:v>
                </c:pt>
                <c:pt idx="1302">
                  <c:v>0.74930555555555622</c:v>
                </c:pt>
                <c:pt idx="1303">
                  <c:v>0.74930555555555622</c:v>
                </c:pt>
                <c:pt idx="1304">
                  <c:v>0.74930555555555622</c:v>
                </c:pt>
                <c:pt idx="1305">
                  <c:v>0.74930555555555622</c:v>
                </c:pt>
                <c:pt idx="1306">
                  <c:v>0.74930555555555622</c:v>
                </c:pt>
                <c:pt idx="1307">
                  <c:v>0.74930555555555622</c:v>
                </c:pt>
                <c:pt idx="1308">
                  <c:v>0.74930555555555622</c:v>
                </c:pt>
                <c:pt idx="1309">
                  <c:v>0.74930555555555622</c:v>
                </c:pt>
                <c:pt idx="1310">
                  <c:v>0.74930555555555622</c:v>
                </c:pt>
                <c:pt idx="1311">
                  <c:v>0.75000000000000056</c:v>
                </c:pt>
                <c:pt idx="1312">
                  <c:v>0.74930555555555622</c:v>
                </c:pt>
                <c:pt idx="1313">
                  <c:v>0.75000000000000056</c:v>
                </c:pt>
                <c:pt idx="1314">
                  <c:v>0.74930555555555622</c:v>
                </c:pt>
                <c:pt idx="1315">
                  <c:v>0.75000000000000056</c:v>
                </c:pt>
                <c:pt idx="1316">
                  <c:v>0.75000000000000056</c:v>
                </c:pt>
                <c:pt idx="1317">
                  <c:v>0.75000000000000056</c:v>
                </c:pt>
                <c:pt idx="1318">
                  <c:v>0.75000000000000056</c:v>
                </c:pt>
                <c:pt idx="1319">
                  <c:v>0.75000000000000056</c:v>
                </c:pt>
                <c:pt idx="1320">
                  <c:v>0.75000000000000056</c:v>
                </c:pt>
                <c:pt idx="1321">
                  <c:v>0.75000000000000056</c:v>
                </c:pt>
                <c:pt idx="1322">
                  <c:v>0.75000000000000056</c:v>
                </c:pt>
                <c:pt idx="1323">
                  <c:v>0.74930555555555622</c:v>
                </c:pt>
                <c:pt idx="1324">
                  <c:v>0.75000000000000056</c:v>
                </c:pt>
                <c:pt idx="1325">
                  <c:v>0.74930555555555622</c:v>
                </c:pt>
                <c:pt idx="1326">
                  <c:v>0.75000000000000056</c:v>
                </c:pt>
                <c:pt idx="1327">
                  <c:v>0.75000000000000056</c:v>
                </c:pt>
                <c:pt idx="1328">
                  <c:v>0.74930555555555622</c:v>
                </c:pt>
                <c:pt idx="1329">
                  <c:v>0.74930555555555622</c:v>
                </c:pt>
                <c:pt idx="1330">
                  <c:v>0.74930555555555622</c:v>
                </c:pt>
                <c:pt idx="1331">
                  <c:v>0.74930555555555622</c:v>
                </c:pt>
                <c:pt idx="1332">
                  <c:v>0.75000000000000056</c:v>
                </c:pt>
                <c:pt idx="1333">
                  <c:v>0.75000000000000056</c:v>
                </c:pt>
                <c:pt idx="1334">
                  <c:v>0.74930555555555622</c:v>
                </c:pt>
                <c:pt idx="1335">
                  <c:v>0.75000000000000056</c:v>
                </c:pt>
                <c:pt idx="1336">
                  <c:v>0.75000000000000056</c:v>
                </c:pt>
                <c:pt idx="1337">
                  <c:v>0.75000000000000056</c:v>
                </c:pt>
                <c:pt idx="1338">
                  <c:v>0.75000000000000056</c:v>
                </c:pt>
                <c:pt idx="1339">
                  <c:v>0.74930555555555622</c:v>
                </c:pt>
                <c:pt idx="1340">
                  <c:v>0.74930555555555622</c:v>
                </c:pt>
                <c:pt idx="1341">
                  <c:v>0.75000000000000056</c:v>
                </c:pt>
                <c:pt idx="1342">
                  <c:v>0.75000000000000056</c:v>
                </c:pt>
                <c:pt idx="1343">
                  <c:v>0.75000000000000056</c:v>
                </c:pt>
                <c:pt idx="1344">
                  <c:v>0.75000000000000056</c:v>
                </c:pt>
                <c:pt idx="1345">
                  <c:v>0.75000000000000056</c:v>
                </c:pt>
                <c:pt idx="1346">
                  <c:v>0.74930555555555622</c:v>
                </c:pt>
                <c:pt idx="1347">
                  <c:v>0.74930555555555622</c:v>
                </c:pt>
                <c:pt idx="1348">
                  <c:v>0.74930555555555622</c:v>
                </c:pt>
                <c:pt idx="1349">
                  <c:v>0.74930555555555622</c:v>
                </c:pt>
                <c:pt idx="1350">
                  <c:v>0.74930555555555622</c:v>
                </c:pt>
                <c:pt idx="1351">
                  <c:v>0.74930555555555622</c:v>
                </c:pt>
                <c:pt idx="1352">
                  <c:v>0.75000000000000056</c:v>
                </c:pt>
                <c:pt idx="1353">
                  <c:v>0.75000000000000056</c:v>
                </c:pt>
                <c:pt idx="1354">
                  <c:v>0.74930555555555622</c:v>
                </c:pt>
                <c:pt idx="1355">
                  <c:v>0.75000000000000056</c:v>
                </c:pt>
                <c:pt idx="1356">
                  <c:v>0.75000000000000056</c:v>
                </c:pt>
                <c:pt idx="1357">
                  <c:v>0.75000000000000056</c:v>
                </c:pt>
                <c:pt idx="1358">
                  <c:v>0.74930555555555622</c:v>
                </c:pt>
                <c:pt idx="1359">
                  <c:v>0.74930555555555622</c:v>
                </c:pt>
                <c:pt idx="1360">
                  <c:v>0.75000000000000056</c:v>
                </c:pt>
                <c:pt idx="1361">
                  <c:v>0.75000000000000056</c:v>
                </c:pt>
                <c:pt idx="1362">
                  <c:v>0.74930555555555622</c:v>
                </c:pt>
                <c:pt idx="1363">
                  <c:v>0.74930555555555622</c:v>
                </c:pt>
                <c:pt idx="1364">
                  <c:v>0.75000000000000056</c:v>
                </c:pt>
                <c:pt idx="1365">
                  <c:v>0.75000000000000056</c:v>
                </c:pt>
                <c:pt idx="1366">
                  <c:v>0.75000000000000056</c:v>
                </c:pt>
                <c:pt idx="1367">
                  <c:v>0.74930555555555622</c:v>
                </c:pt>
                <c:pt idx="1368">
                  <c:v>0.74930555555555622</c:v>
                </c:pt>
                <c:pt idx="1369">
                  <c:v>0.74930555555555622</c:v>
                </c:pt>
                <c:pt idx="1370">
                  <c:v>0.74930555555555622</c:v>
                </c:pt>
                <c:pt idx="1371">
                  <c:v>0.74930555555555622</c:v>
                </c:pt>
                <c:pt idx="1372">
                  <c:v>0.74930555555555622</c:v>
                </c:pt>
                <c:pt idx="1373">
                  <c:v>0.74930555555555622</c:v>
                </c:pt>
                <c:pt idx="1374">
                  <c:v>0.75000000000000056</c:v>
                </c:pt>
                <c:pt idx="1375">
                  <c:v>0.74930555555555622</c:v>
                </c:pt>
                <c:pt idx="1376">
                  <c:v>0.74930555555555622</c:v>
                </c:pt>
                <c:pt idx="1377">
                  <c:v>0.74930555555555622</c:v>
                </c:pt>
                <c:pt idx="1378">
                  <c:v>0.75000000000000056</c:v>
                </c:pt>
                <c:pt idx="1379">
                  <c:v>0.74930555555555622</c:v>
                </c:pt>
                <c:pt idx="1380">
                  <c:v>0.75000000000000056</c:v>
                </c:pt>
                <c:pt idx="1381">
                  <c:v>0.75000000000000056</c:v>
                </c:pt>
                <c:pt idx="1382">
                  <c:v>0.75000000000000056</c:v>
                </c:pt>
                <c:pt idx="1383">
                  <c:v>0.74930555555555622</c:v>
                </c:pt>
                <c:pt idx="1384">
                  <c:v>0.75000000000000056</c:v>
                </c:pt>
                <c:pt idx="1385">
                  <c:v>0.75000000000000056</c:v>
                </c:pt>
                <c:pt idx="1386">
                  <c:v>0.74930555555555622</c:v>
                </c:pt>
                <c:pt idx="1387">
                  <c:v>0.75000000000000056</c:v>
                </c:pt>
                <c:pt idx="1388">
                  <c:v>0.75000000000000056</c:v>
                </c:pt>
                <c:pt idx="1389">
                  <c:v>0.7284722222222223</c:v>
                </c:pt>
                <c:pt idx="1390">
                  <c:v>0.72916666666666652</c:v>
                </c:pt>
                <c:pt idx="1391">
                  <c:v>0.72916666666666652</c:v>
                </c:pt>
                <c:pt idx="1392">
                  <c:v>0.7284722222222223</c:v>
                </c:pt>
                <c:pt idx="1393">
                  <c:v>0.7284722222222223</c:v>
                </c:pt>
                <c:pt idx="1394">
                  <c:v>0.7284722222222223</c:v>
                </c:pt>
                <c:pt idx="1395">
                  <c:v>0.7284722222222223</c:v>
                </c:pt>
                <c:pt idx="1396">
                  <c:v>0.7284722222222223</c:v>
                </c:pt>
                <c:pt idx="1397">
                  <c:v>0.7284722222222223</c:v>
                </c:pt>
                <c:pt idx="1398">
                  <c:v>0.7284722222222223</c:v>
                </c:pt>
                <c:pt idx="1399">
                  <c:v>0.7284722222222223</c:v>
                </c:pt>
                <c:pt idx="1400">
                  <c:v>0.7284722222222223</c:v>
                </c:pt>
                <c:pt idx="1401">
                  <c:v>0.7284722222222223</c:v>
                </c:pt>
                <c:pt idx="1402">
                  <c:v>0.7284722222222223</c:v>
                </c:pt>
                <c:pt idx="1403">
                  <c:v>0.7284722222222223</c:v>
                </c:pt>
                <c:pt idx="1404">
                  <c:v>0.72916666666666652</c:v>
                </c:pt>
                <c:pt idx="1405">
                  <c:v>0.72916666666666652</c:v>
                </c:pt>
                <c:pt idx="1406">
                  <c:v>0.72916666666666652</c:v>
                </c:pt>
                <c:pt idx="1407">
                  <c:v>0.7284722222222223</c:v>
                </c:pt>
                <c:pt idx="1408">
                  <c:v>0.72916666666666652</c:v>
                </c:pt>
                <c:pt idx="1409">
                  <c:v>0.7284722222222223</c:v>
                </c:pt>
                <c:pt idx="1410">
                  <c:v>0.7284722222222223</c:v>
                </c:pt>
                <c:pt idx="1411">
                  <c:v>0.72916666666666652</c:v>
                </c:pt>
                <c:pt idx="1412">
                  <c:v>0.72916666666666652</c:v>
                </c:pt>
                <c:pt idx="1413">
                  <c:v>0.7284722222222223</c:v>
                </c:pt>
                <c:pt idx="1414">
                  <c:v>0.72916666666666652</c:v>
                </c:pt>
                <c:pt idx="1415">
                  <c:v>0.72916666666666652</c:v>
                </c:pt>
                <c:pt idx="1416">
                  <c:v>0.7284722222222223</c:v>
                </c:pt>
                <c:pt idx="1417">
                  <c:v>0.7284722222222223</c:v>
                </c:pt>
                <c:pt idx="1418">
                  <c:v>0.7284722222222223</c:v>
                </c:pt>
                <c:pt idx="1419">
                  <c:v>0.7284722222222223</c:v>
                </c:pt>
                <c:pt idx="1420">
                  <c:v>0.7284722222222223</c:v>
                </c:pt>
                <c:pt idx="1421">
                  <c:v>0.7284722222222223</c:v>
                </c:pt>
                <c:pt idx="1422">
                  <c:v>0.7284722222222223</c:v>
                </c:pt>
                <c:pt idx="1423">
                  <c:v>0.7284722222222223</c:v>
                </c:pt>
                <c:pt idx="1424">
                  <c:v>0.7284722222222223</c:v>
                </c:pt>
                <c:pt idx="1425">
                  <c:v>0.7284722222222223</c:v>
                </c:pt>
                <c:pt idx="1426">
                  <c:v>0.7284722222222223</c:v>
                </c:pt>
                <c:pt idx="1427">
                  <c:v>0.7284722222222223</c:v>
                </c:pt>
                <c:pt idx="1428">
                  <c:v>0.72916666666666652</c:v>
                </c:pt>
                <c:pt idx="1429">
                  <c:v>0.7284722222222223</c:v>
                </c:pt>
                <c:pt idx="1430">
                  <c:v>0.7284722222222223</c:v>
                </c:pt>
                <c:pt idx="1431">
                  <c:v>0.72916666666666652</c:v>
                </c:pt>
                <c:pt idx="1432">
                  <c:v>0.7284722222222223</c:v>
                </c:pt>
                <c:pt idx="1433">
                  <c:v>0.7284722222222223</c:v>
                </c:pt>
                <c:pt idx="1434">
                  <c:v>0.72916666666666652</c:v>
                </c:pt>
                <c:pt idx="1435">
                  <c:v>0.72916666666666652</c:v>
                </c:pt>
                <c:pt idx="1436">
                  <c:v>0.72916666666666652</c:v>
                </c:pt>
                <c:pt idx="1437">
                  <c:v>0.7284722222222223</c:v>
                </c:pt>
                <c:pt idx="1438">
                  <c:v>0.72916666666666652</c:v>
                </c:pt>
                <c:pt idx="1439">
                  <c:v>0.72916666666666652</c:v>
                </c:pt>
                <c:pt idx="1440">
                  <c:v>0.72916666666666652</c:v>
                </c:pt>
                <c:pt idx="1441">
                  <c:v>0.72916666666666652</c:v>
                </c:pt>
                <c:pt idx="1442">
                  <c:v>0.72916666666666652</c:v>
                </c:pt>
                <c:pt idx="1443">
                  <c:v>0.7284722222222223</c:v>
                </c:pt>
                <c:pt idx="1444">
                  <c:v>0.7284722222222223</c:v>
                </c:pt>
                <c:pt idx="1445">
                  <c:v>0.7284722222222223</c:v>
                </c:pt>
                <c:pt idx="1446">
                  <c:v>0.7284722222222223</c:v>
                </c:pt>
                <c:pt idx="1447">
                  <c:v>0.7284722222222223</c:v>
                </c:pt>
                <c:pt idx="1448">
                  <c:v>0.7284722222222223</c:v>
                </c:pt>
                <c:pt idx="1449">
                  <c:v>0.72916666666666652</c:v>
                </c:pt>
                <c:pt idx="1450">
                  <c:v>0.72916666666666652</c:v>
                </c:pt>
                <c:pt idx="1451">
                  <c:v>0.72916666666666652</c:v>
                </c:pt>
                <c:pt idx="1452">
                  <c:v>0.7284722222222223</c:v>
                </c:pt>
                <c:pt idx="1453">
                  <c:v>0.72916666666666652</c:v>
                </c:pt>
                <c:pt idx="1454">
                  <c:v>0.7284722222222223</c:v>
                </c:pt>
                <c:pt idx="1455">
                  <c:v>0.72916666666666652</c:v>
                </c:pt>
                <c:pt idx="1456">
                  <c:v>0.7284722222222223</c:v>
                </c:pt>
                <c:pt idx="1457">
                  <c:v>0.72916666666666652</c:v>
                </c:pt>
                <c:pt idx="1458">
                  <c:v>0.72916666666666652</c:v>
                </c:pt>
                <c:pt idx="1459">
                  <c:v>0.72916666666666652</c:v>
                </c:pt>
                <c:pt idx="1460">
                  <c:v>0.72916666666666652</c:v>
                </c:pt>
                <c:pt idx="1461">
                  <c:v>0.7284722222222223</c:v>
                </c:pt>
                <c:pt idx="1462">
                  <c:v>0.7284722222222223</c:v>
                </c:pt>
                <c:pt idx="1463">
                  <c:v>0.72916666666666652</c:v>
                </c:pt>
                <c:pt idx="1464">
                  <c:v>0.7284722222222223</c:v>
                </c:pt>
                <c:pt idx="1465">
                  <c:v>0.7284722222222223</c:v>
                </c:pt>
                <c:pt idx="1466">
                  <c:v>0.7284722222222223</c:v>
                </c:pt>
                <c:pt idx="1467">
                  <c:v>0.7284722222222223</c:v>
                </c:pt>
                <c:pt idx="1468">
                  <c:v>0.7284722222222223</c:v>
                </c:pt>
                <c:pt idx="1469">
                  <c:v>0.7284722222222223</c:v>
                </c:pt>
                <c:pt idx="1470">
                  <c:v>0.7284722222222223</c:v>
                </c:pt>
                <c:pt idx="1471">
                  <c:v>0.7284722222222223</c:v>
                </c:pt>
                <c:pt idx="1472">
                  <c:v>0.7284722222222223</c:v>
                </c:pt>
                <c:pt idx="1473">
                  <c:v>0.7284722222222223</c:v>
                </c:pt>
                <c:pt idx="1474">
                  <c:v>0.72916666666666652</c:v>
                </c:pt>
                <c:pt idx="1475">
                  <c:v>0.7284722222222223</c:v>
                </c:pt>
                <c:pt idx="1476">
                  <c:v>0.72916666666666652</c:v>
                </c:pt>
                <c:pt idx="1477">
                  <c:v>0.7284722222222223</c:v>
                </c:pt>
                <c:pt idx="1478">
                  <c:v>0.72916666666666652</c:v>
                </c:pt>
                <c:pt idx="1479">
                  <c:v>0.72916666666666652</c:v>
                </c:pt>
                <c:pt idx="1480">
                  <c:v>0.72916666666666652</c:v>
                </c:pt>
                <c:pt idx="1481">
                  <c:v>0.72916666666666652</c:v>
                </c:pt>
                <c:pt idx="1482">
                  <c:v>0.72916666666666652</c:v>
                </c:pt>
                <c:pt idx="1483">
                  <c:v>0.72916666666666652</c:v>
                </c:pt>
                <c:pt idx="1484">
                  <c:v>0.72916666666666652</c:v>
                </c:pt>
                <c:pt idx="1485">
                  <c:v>0.72916666666666652</c:v>
                </c:pt>
                <c:pt idx="1486">
                  <c:v>0.7284722222222223</c:v>
                </c:pt>
                <c:pt idx="1487">
                  <c:v>0.72916666666666652</c:v>
                </c:pt>
                <c:pt idx="1488">
                  <c:v>0.7284722222222223</c:v>
                </c:pt>
                <c:pt idx="1489">
                  <c:v>0.72916666666666652</c:v>
                </c:pt>
                <c:pt idx="1490">
                  <c:v>0.72916666666666652</c:v>
                </c:pt>
                <c:pt idx="1491">
                  <c:v>0.7284722222222223</c:v>
                </c:pt>
                <c:pt idx="1492">
                  <c:v>0.7284722222222223</c:v>
                </c:pt>
                <c:pt idx="1493">
                  <c:v>0.7284722222222223</c:v>
                </c:pt>
                <c:pt idx="1494">
                  <c:v>0.7284722222222223</c:v>
                </c:pt>
                <c:pt idx="1495">
                  <c:v>0.72916666666666652</c:v>
                </c:pt>
                <c:pt idx="1496">
                  <c:v>0.72916666666666652</c:v>
                </c:pt>
                <c:pt idx="1497">
                  <c:v>0.7284722222222223</c:v>
                </c:pt>
                <c:pt idx="1498">
                  <c:v>0.72916666666666652</c:v>
                </c:pt>
                <c:pt idx="1499">
                  <c:v>0.72916666666666652</c:v>
                </c:pt>
                <c:pt idx="1500">
                  <c:v>0.72916666666666652</c:v>
                </c:pt>
                <c:pt idx="1501">
                  <c:v>0.72916666666666652</c:v>
                </c:pt>
                <c:pt idx="1502">
                  <c:v>0.7284722222222223</c:v>
                </c:pt>
                <c:pt idx="1503">
                  <c:v>0.7284722222222223</c:v>
                </c:pt>
                <c:pt idx="1504">
                  <c:v>0.72916666666666652</c:v>
                </c:pt>
                <c:pt idx="1505">
                  <c:v>0.72916666666666652</c:v>
                </c:pt>
                <c:pt idx="1506">
                  <c:v>0.72916666666666652</c:v>
                </c:pt>
                <c:pt idx="1507">
                  <c:v>0.72916666666666652</c:v>
                </c:pt>
                <c:pt idx="1508">
                  <c:v>0.72916666666666652</c:v>
                </c:pt>
                <c:pt idx="1509">
                  <c:v>0.7284722222222223</c:v>
                </c:pt>
                <c:pt idx="1510">
                  <c:v>0.7284722222222223</c:v>
                </c:pt>
                <c:pt idx="1511">
                  <c:v>0.7284722222222223</c:v>
                </c:pt>
                <c:pt idx="1512">
                  <c:v>0.7284722222222223</c:v>
                </c:pt>
                <c:pt idx="1513">
                  <c:v>0.7284722222222223</c:v>
                </c:pt>
                <c:pt idx="1514">
                  <c:v>0.7284722222222223</c:v>
                </c:pt>
                <c:pt idx="1515">
                  <c:v>0.72916666666666652</c:v>
                </c:pt>
                <c:pt idx="1516">
                  <c:v>0.72916666666666652</c:v>
                </c:pt>
                <c:pt idx="1517">
                  <c:v>0.7284722222222223</c:v>
                </c:pt>
                <c:pt idx="1518">
                  <c:v>0.72916666666666652</c:v>
                </c:pt>
                <c:pt idx="1519">
                  <c:v>0.72916666666666652</c:v>
                </c:pt>
                <c:pt idx="1520">
                  <c:v>0.72916666666666652</c:v>
                </c:pt>
                <c:pt idx="1521">
                  <c:v>0.7284722222222223</c:v>
                </c:pt>
                <c:pt idx="1522">
                  <c:v>0.7284722222222223</c:v>
                </c:pt>
                <c:pt idx="1523">
                  <c:v>0.72916666666666652</c:v>
                </c:pt>
                <c:pt idx="1524">
                  <c:v>0.72916666666666652</c:v>
                </c:pt>
                <c:pt idx="1525">
                  <c:v>0.7284722222222223</c:v>
                </c:pt>
                <c:pt idx="1526">
                  <c:v>0.7284722222222223</c:v>
                </c:pt>
                <c:pt idx="1527">
                  <c:v>0.72916666666666652</c:v>
                </c:pt>
                <c:pt idx="1528">
                  <c:v>0.72916666666666652</c:v>
                </c:pt>
                <c:pt idx="1529">
                  <c:v>0.72916666666666652</c:v>
                </c:pt>
                <c:pt idx="1530">
                  <c:v>0.7284722222222223</c:v>
                </c:pt>
                <c:pt idx="1531">
                  <c:v>0.7284722222222223</c:v>
                </c:pt>
                <c:pt idx="1532">
                  <c:v>0.7284722222222223</c:v>
                </c:pt>
                <c:pt idx="1533">
                  <c:v>0.7284722222222223</c:v>
                </c:pt>
                <c:pt idx="1534">
                  <c:v>0.7284722222222223</c:v>
                </c:pt>
                <c:pt idx="1535">
                  <c:v>0.7284722222222223</c:v>
                </c:pt>
                <c:pt idx="1536">
                  <c:v>0.7284722222222223</c:v>
                </c:pt>
                <c:pt idx="1537">
                  <c:v>0.72916666666666652</c:v>
                </c:pt>
                <c:pt idx="1538">
                  <c:v>0.7284722222222223</c:v>
                </c:pt>
                <c:pt idx="1539">
                  <c:v>0.7284722222222223</c:v>
                </c:pt>
                <c:pt idx="1540">
                  <c:v>0.7284722222222223</c:v>
                </c:pt>
                <c:pt idx="1541">
                  <c:v>0.72916666666666652</c:v>
                </c:pt>
                <c:pt idx="1542">
                  <c:v>0.7284722222222223</c:v>
                </c:pt>
                <c:pt idx="1543">
                  <c:v>0.72916666666666652</c:v>
                </c:pt>
                <c:pt idx="1544">
                  <c:v>0.72916666666666652</c:v>
                </c:pt>
                <c:pt idx="1545">
                  <c:v>0.72916666666666652</c:v>
                </c:pt>
                <c:pt idx="1546">
                  <c:v>0.7284722222222223</c:v>
                </c:pt>
                <c:pt idx="1547">
                  <c:v>0.72916666666666652</c:v>
                </c:pt>
                <c:pt idx="1548">
                  <c:v>0.72916666666666652</c:v>
                </c:pt>
                <c:pt idx="1549">
                  <c:v>0.7284722222222223</c:v>
                </c:pt>
                <c:pt idx="1550">
                  <c:v>0.72916666666666652</c:v>
                </c:pt>
                <c:pt idx="1551">
                  <c:v>0.72916666666666652</c:v>
                </c:pt>
                <c:pt idx="1552">
                  <c:v>0.70763888888888971</c:v>
                </c:pt>
                <c:pt idx="1553">
                  <c:v>0.7083333333333337</c:v>
                </c:pt>
                <c:pt idx="1554">
                  <c:v>0.7083333333333337</c:v>
                </c:pt>
                <c:pt idx="1555">
                  <c:v>0.70763888888888971</c:v>
                </c:pt>
                <c:pt idx="1556">
                  <c:v>0.70763888888888971</c:v>
                </c:pt>
                <c:pt idx="1557">
                  <c:v>0.70763888888888971</c:v>
                </c:pt>
                <c:pt idx="1558">
                  <c:v>0.70763888888888971</c:v>
                </c:pt>
                <c:pt idx="1559">
                  <c:v>0.70763888888888971</c:v>
                </c:pt>
                <c:pt idx="1560">
                  <c:v>0.70763888888888971</c:v>
                </c:pt>
                <c:pt idx="1561">
                  <c:v>0.70763888888888971</c:v>
                </c:pt>
                <c:pt idx="1562">
                  <c:v>0.70763888888888971</c:v>
                </c:pt>
                <c:pt idx="1563">
                  <c:v>0.70763888888888971</c:v>
                </c:pt>
                <c:pt idx="1564">
                  <c:v>0.70763888888888971</c:v>
                </c:pt>
                <c:pt idx="1565">
                  <c:v>0.70763888888888971</c:v>
                </c:pt>
                <c:pt idx="1566">
                  <c:v>0.70763888888888971</c:v>
                </c:pt>
                <c:pt idx="1567">
                  <c:v>0.7083333333333337</c:v>
                </c:pt>
                <c:pt idx="1568">
                  <c:v>0.7083333333333337</c:v>
                </c:pt>
                <c:pt idx="1569">
                  <c:v>0.7083333333333337</c:v>
                </c:pt>
                <c:pt idx="1570">
                  <c:v>0.70763888888888971</c:v>
                </c:pt>
                <c:pt idx="1571">
                  <c:v>0.7083333333333337</c:v>
                </c:pt>
                <c:pt idx="1572">
                  <c:v>0.70763888888888971</c:v>
                </c:pt>
                <c:pt idx="1573">
                  <c:v>0.70763888888888971</c:v>
                </c:pt>
                <c:pt idx="1574">
                  <c:v>0.7083333333333337</c:v>
                </c:pt>
                <c:pt idx="1575">
                  <c:v>0.7083333333333337</c:v>
                </c:pt>
                <c:pt idx="1576">
                  <c:v>0.70763888888888971</c:v>
                </c:pt>
                <c:pt idx="1577">
                  <c:v>0.7083333333333337</c:v>
                </c:pt>
                <c:pt idx="1578">
                  <c:v>0.7083333333333337</c:v>
                </c:pt>
                <c:pt idx="1579">
                  <c:v>0.70763888888888971</c:v>
                </c:pt>
                <c:pt idx="1580">
                  <c:v>0.70763888888888971</c:v>
                </c:pt>
                <c:pt idx="1581">
                  <c:v>0.70763888888888971</c:v>
                </c:pt>
                <c:pt idx="1582">
                  <c:v>0.70763888888888971</c:v>
                </c:pt>
                <c:pt idx="1583">
                  <c:v>0.70763888888888971</c:v>
                </c:pt>
                <c:pt idx="1584">
                  <c:v>0.70763888888888971</c:v>
                </c:pt>
                <c:pt idx="1585">
                  <c:v>0.70763888888888971</c:v>
                </c:pt>
                <c:pt idx="1586">
                  <c:v>0.70763888888888971</c:v>
                </c:pt>
                <c:pt idx="1587">
                  <c:v>0.70763888888888971</c:v>
                </c:pt>
                <c:pt idx="1588">
                  <c:v>0.70763888888888971</c:v>
                </c:pt>
                <c:pt idx="1589">
                  <c:v>0.70763888888888971</c:v>
                </c:pt>
                <c:pt idx="1590">
                  <c:v>0.70763888888888971</c:v>
                </c:pt>
                <c:pt idx="1591">
                  <c:v>0.7083333333333337</c:v>
                </c:pt>
                <c:pt idx="1592">
                  <c:v>0.70763888888888971</c:v>
                </c:pt>
                <c:pt idx="1593">
                  <c:v>0.70763888888888971</c:v>
                </c:pt>
                <c:pt idx="1594">
                  <c:v>0.7083333333333337</c:v>
                </c:pt>
                <c:pt idx="1595">
                  <c:v>0.70763888888888971</c:v>
                </c:pt>
                <c:pt idx="1596">
                  <c:v>0.70763888888888971</c:v>
                </c:pt>
                <c:pt idx="1597">
                  <c:v>0.7083333333333337</c:v>
                </c:pt>
                <c:pt idx="1598">
                  <c:v>0.7083333333333337</c:v>
                </c:pt>
                <c:pt idx="1599">
                  <c:v>0.7083333333333337</c:v>
                </c:pt>
                <c:pt idx="1600">
                  <c:v>0.70763888888888971</c:v>
                </c:pt>
                <c:pt idx="1601">
                  <c:v>0.7083333333333337</c:v>
                </c:pt>
                <c:pt idx="1602">
                  <c:v>0.7083333333333337</c:v>
                </c:pt>
                <c:pt idx="1603">
                  <c:v>0.7083333333333337</c:v>
                </c:pt>
                <c:pt idx="1604">
                  <c:v>0.7083333333333337</c:v>
                </c:pt>
                <c:pt idx="1605">
                  <c:v>0.7083333333333337</c:v>
                </c:pt>
                <c:pt idx="1606">
                  <c:v>0.70763888888888971</c:v>
                </c:pt>
                <c:pt idx="1607">
                  <c:v>0.70763888888888971</c:v>
                </c:pt>
                <c:pt idx="1608">
                  <c:v>0.70763888888888971</c:v>
                </c:pt>
                <c:pt idx="1609">
                  <c:v>0.70763888888888971</c:v>
                </c:pt>
                <c:pt idx="1610">
                  <c:v>0.70763888888888971</c:v>
                </c:pt>
                <c:pt idx="1611">
                  <c:v>0.70763888888888971</c:v>
                </c:pt>
                <c:pt idx="1612">
                  <c:v>0.7083333333333337</c:v>
                </c:pt>
                <c:pt idx="1613">
                  <c:v>0.7083333333333337</c:v>
                </c:pt>
                <c:pt idx="1614">
                  <c:v>0.7083333333333337</c:v>
                </c:pt>
                <c:pt idx="1615">
                  <c:v>0.70763888888888971</c:v>
                </c:pt>
                <c:pt idx="1616">
                  <c:v>0.7083333333333337</c:v>
                </c:pt>
                <c:pt idx="1617">
                  <c:v>0.70763888888888971</c:v>
                </c:pt>
                <c:pt idx="1618">
                  <c:v>0.7083333333333337</c:v>
                </c:pt>
                <c:pt idx="1619">
                  <c:v>0.70763888888888971</c:v>
                </c:pt>
                <c:pt idx="1620">
                  <c:v>0.7083333333333337</c:v>
                </c:pt>
                <c:pt idx="1621">
                  <c:v>0.7083333333333337</c:v>
                </c:pt>
                <c:pt idx="1622">
                  <c:v>0.7083333333333337</c:v>
                </c:pt>
                <c:pt idx="1623">
                  <c:v>0.7083333333333337</c:v>
                </c:pt>
                <c:pt idx="1624">
                  <c:v>0.70763888888888971</c:v>
                </c:pt>
                <c:pt idx="1625">
                  <c:v>0.70763888888888971</c:v>
                </c:pt>
                <c:pt idx="1626">
                  <c:v>0.7083333333333337</c:v>
                </c:pt>
                <c:pt idx="1627">
                  <c:v>0.70763888888888971</c:v>
                </c:pt>
                <c:pt idx="1628">
                  <c:v>0.70763888888888971</c:v>
                </c:pt>
                <c:pt idx="1629">
                  <c:v>0.70763888888888971</c:v>
                </c:pt>
                <c:pt idx="1630">
                  <c:v>0.70763888888888971</c:v>
                </c:pt>
                <c:pt idx="1631">
                  <c:v>0.70763888888888971</c:v>
                </c:pt>
                <c:pt idx="1632">
                  <c:v>0.70763888888888971</c:v>
                </c:pt>
                <c:pt idx="1633">
                  <c:v>0.70763888888888971</c:v>
                </c:pt>
                <c:pt idx="1634">
                  <c:v>0.70763888888888971</c:v>
                </c:pt>
                <c:pt idx="1635">
                  <c:v>0.70763888888888971</c:v>
                </c:pt>
                <c:pt idx="1636">
                  <c:v>0.70763888888888971</c:v>
                </c:pt>
                <c:pt idx="1637">
                  <c:v>0.7083333333333337</c:v>
                </c:pt>
                <c:pt idx="1638">
                  <c:v>0.70763888888888971</c:v>
                </c:pt>
                <c:pt idx="1639">
                  <c:v>0.7083333333333337</c:v>
                </c:pt>
                <c:pt idx="1640">
                  <c:v>0.70763888888888971</c:v>
                </c:pt>
                <c:pt idx="1641">
                  <c:v>0.7083333333333337</c:v>
                </c:pt>
                <c:pt idx="1642">
                  <c:v>0.7083333333333337</c:v>
                </c:pt>
                <c:pt idx="1643">
                  <c:v>0.7083333333333337</c:v>
                </c:pt>
                <c:pt idx="1644">
                  <c:v>0.7083333333333337</c:v>
                </c:pt>
                <c:pt idx="1645">
                  <c:v>0.7083333333333337</c:v>
                </c:pt>
                <c:pt idx="1646">
                  <c:v>0.7083333333333337</c:v>
                </c:pt>
                <c:pt idx="1647">
                  <c:v>0.7083333333333337</c:v>
                </c:pt>
                <c:pt idx="1648">
                  <c:v>0.7083333333333337</c:v>
                </c:pt>
                <c:pt idx="1649">
                  <c:v>0.70763888888888971</c:v>
                </c:pt>
                <c:pt idx="1650">
                  <c:v>0.7083333333333337</c:v>
                </c:pt>
                <c:pt idx="1651">
                  <c:v>0.70763888888888971</c:v>
                </c:pt>
                <c:pt idx="1652">
                  <c:v>0.7083333333333337</c:v>
                </c:pt>
                <c:pt idx="1653">
                  <c:v>0.7083333333333337</c:v>
                </c:pt>
                <c:pt idx="1654">
                  <c:v>0.70763888888888971</c:v>
                </c:pt>
                <c:pt idx="1655">
                  <c:v>0.70763888888888971</c:v>
                </c:pt>
                <c:pt idx="1656">
                  <c:v>0.70763888888888971</c:v>
                </c:pt>
                <c:pt idx="1657">
                  <c:v>0.70763888888888971</c:v>
                </c:pt>
                <c:pt idx="1658">
                  <c:v>0.7083333333333337</c:v>
                </c:pt>
                <c:pt idx="1659">
                  <c:v>0.7083333333333337</c:v>
                </c:pt>
                <c:pt idx="1660">
                  <c:v>0.70763888888888971</c:v>
                </c:pt>
                <c:pt idx="1661">
                  <c:v>0.7083333333333337</c:v>
                </c:pt>
                <c:pt idx="1662">
                  <c:v>0.7083333333333337</c:v>
                </c:pt>
                <c:pt idx="1663">
                  <c:v>0.7083333333333337</c:v>
                </c:pt>
                <c:pt idx="1664">
                  <c:v>0.7083333333333337</c:v>
                </c:pt>
                <c:pt idx="1665">
                  <c:v>0.70763888888888971</c:v>
                </c:pt>
                <c:pt idx="1666">
                  <c:v>0.70763888888888971</c:v>
                </c:pt>
                <c:pt idx="1667">
                  <c:v>0.7083333333333337</c:v>
                </c:pt>
                <c:pt idx="1668">
                  <c:v>0.7083333333333337</c:v>
                </c:pt>
                <c:pt idx="1669">
                  <c:v>0.7083333333333337</c:v>
                </c:pt>
                <c:pt idx="1670">
                  <c:v>0.7083333333333337</c:v>
                </c:pt>
                <c:pt idx="1671">
                  <c:v>0.7083333333333337</c:v>
                </c:pt>
                <c:pt idx="1672">
                  <c:v>0.70763888888888971</c:v>
                </c:pt>
                <c:pt idx="1673">
                  <c:v>0.70763888888888971</c:v>
                </c:pt>
                <c:pt idx="1674">
                  <c:v>0.70763888888888971</c:v>
                </c:pt>
                <c:pt idx="1675">
                  <c:v>0.70763888888888971</c:v>
                </c:pt>
                <c:pt idx="1676">
                  <c:v>0.70763888888888971</c:v>
                </c:pt>
                <c:pt idx="1677">
                  <c:v>0.70763888888888971</c:v>
                </c:pt>
                <c:pt idx="1678">
                  <c:v>0.7083333333333337</c:v>
                </c:pt>
                <c:pt idx="1679">
                  <c:v>0.7083333333333337</c:v>
                </c:pt>
                <c:pt idx="1680">
                  <c:v>0.70763888888888971</c:v>
                </c:pt>
                <c:pt idx="1681">
                  <c:v>0.7083333333333337</c:v>
                </c:pt>
                <c:pt idx="1682">
                  <c:v>0.7083333333333337</c:v>
                </c:pt>
                <c:pt idx="1683">
                  <c:v>0.7083333333333337</c:v>
                </c:pt>
                <c:pt idx="1684">
                  <c:v>0.70763888888888971</c:v>
                </c:pt>
                <c:pt idx="1685">
                  <c:v>0.70763888888888971</c:v>
                </c:pt>
                <c:pt idx="1686">
                  <c:v>0.7083333333333337</c:v>
                </c:pt>
                <c:pt idx="1687">
                  <c:v>0.7083333333333337</c:v>
                </c:pt>
                <c:pt idx="1688">
                  <c:v>0.70763888888888971</c:v>
                </c:pt>
                <c:pt idx="1689">
                  <c:v>0.70763888888888971</c:v>
                </c:pt>
                <c:pt idx="1690">
                  <c:v>0.7083333333333337</c:v>
                </c:pt>
                <c:pt idx="1691">
                  <c:v>0.7083333333333337</c:v>
                </c:pt>
                <c:pt idx="1692">
                  <c:v>0.7083333333333337</c:v>
                </c:pt>
                <c:pt idx="1693">
                  <c:v>0.70763888888888971</c:v>
                </c:pt>
                <c:pt idx="1694">
                  <c:v>0.70763888888888971</c:v>
                </c:pt>
                <c:pt idx="1695">
                  <c:v>0.70763888888888971</c:v>
                </c:pt>
                <c:pt idx="1696">
                  <c:v>0.70763888888888971</c:v>
                </c:pt>
                <c:pt idx="1697">
                  <c:v>0.70763888888888971</c:v>
                </c:pt>
                <c:pt idx="1698">
                  <c:v>0.70763888888888971</c:v>
                </c:pt>
                <c:pt idx="1699">
                  <c:v>0.70763888888888971</c:v>
                </c:pt>
                <c:pt idx="1700">
                  <c:v>0.7083333333333337</c:v>
                </c:pt>
                <c:pt idx="1701">
                  <c:v>0.70763888888888971</c:v>
                </c:pt>
                <c:pt idx="1702">
                  <c:v>0.70763888888888971</c:v>
                </c:pt>
                <c:pt idx="1703">
                  <c:v>0.70763888888888971</c:v>
                </c:pt>
                <c:pt idx="1704">
                  <c:v>0.7083333333333337</c:v>
                </c:pt>
                <c:pt idx="1705">
                  <c:v>0.70763888888888971</c:v>
                </c:pt>
                <c:pt idx="1706">
                  <c:v>0.7083333333333337</c:v>
                </c:pt>
                <c:pt idx="1707">
                  <c:v>0.7083333333333337</c:v>
                </c:pt>
                <c:pt idx="1708">
                  <c:v>0.7083333333333337</c:v>
                </c:pt>
                <c:pt idx="1709">
                  <c:v>0.70763888888888971</c:v>
                </c:pt>
                <c:pt idx="1710">
                  <c:v>0.7083333333333337</c:v>
                </c:pt>
                <c:pt idx="1711">
                  <c:v>0.7083333333333337</c:v>
                </c:pt>
                <c:pt idx="1712">
                  <c:v>0.70763888888888971</c:v>
                </c:pt>
                <c:pt idx="1713">
                  <c:v>0.7083333333333337</c:v>
                </c:pt>
                <c:pt idx="1714">
                  <c:v>0.7083333333333337</c:v>
                </c:pt>
                <c:pt idx="1715">
                  <c:v>0.68680555555555634</c:v>
                </c:pt>
                <c:pt idx="1716">
                  <c:v>0.68750000000000011</c:v>
                </c:pt>
                <c:pt idx="1717">
                  <c:v>0.68750000000000011</c:v>
                </c:pt>
                <c:pt idx="1718">
                  <c:v>0.68680555555555634</c:v>
                </c:pt>
                <c:pt idx="1719">
                  <c:v>0.68680555555555634</c:v>
                </c:pt>
                <c:pt idx="1720">
                  <c:v>0.68680555555555634</c:v>
                </c:pt>
                <c:pt idx="1721">
                  <c:v>0.68680555555555634</c:v>
                </c:pt>
                <c:pt idx="1722">
                  <c:v>0.68680555555555634</c:v>
                </c:pt>
                <c:pt idx="1723">
                  <c:v>0.68680555555555634</c:v>
                </c:pt>
                <c:pt idx="1724">
                  <c:v>0.68680555555555634</c:v>
                </c:pt>
                <c:pt idx="1725">
                  <c:v>0.68680555555555634</c:v>
                </c:pt>
                <c:pt idx="1726">
                  <c:v>0.68680555555555634</c:v>
                </c:pt>
                <c:pt idx="1727">
                  <c:v>0.68680555555555634</c:v>
                </c:pt>
                <c:pt idx="1728">
                  <c:v>0.68680555555555634</c:v>
                </c:pt>
                <c:pt idx="1729">
                  <c:v>0.68680555555555634</c:v>
                </c:pt>
                <c:pt idx="1730">
                  <c:v>0.68750000000000011</c:v>
                </c:pt>
                <c:pt idx="1731">
                  <c:v>0.68750000000000011</c:v>
                </c:pt>
                <c:pt idx="1732">
                  <c:v>0.68750000000000011</c:v>
                </c:pt>
                <c:pt idx="1733">
                  <c:v>0.68680555555555634</c:v>
                </c:pt>
                <c:pt idx="1734">
                  <c:v>0.68750000000000011</c:v>
                </c:pt>
                <c:pt idx="1735">
                  <c:v>0.68680555555555634</c:v>
                </c:pt>
                <c:pt idx="1736">
                  <c:v>0.68680555555555634</c:v>
                </c:pt>
                <c:pt idx="1737">
                  <c:v>0.68750000000000011</c:v>
                </c:pt>
                <c:pt idx="1738">
                  <c:v>0.68750000000000011</c:v>
                </c:pt>
                <c:pt idx="1739">
                  <c:v>0.68680555555555634</c:v>
                </c:pt>
                <c:pt idx="1740">
                  <c:v>0.68750000000000011</c:v>
                </c:pt>
                <c:pt idx="1741">
                  <c:v>0.68750000000000011</c:v>
                </c:pt>
                <c:pt idx="1742">
                  <c:v>0.68680555555555634</c:v>
                </c:pt>
                <c:pt idx="1743">
                  <c:v>0.68680555555555634</c:v>
                </c:pt>
                <c:pt idx="1744">
                  <c:v>0.68680555555555634</c:v>
                </c:pt>
                <c:pt idx="1745">
                  <c:v>0.68680555555555634</c:v>
                </c:pt>
                <c:pt idx="1746">
                  <c:v>0.68680555555555634</c:v>
                </c:pt>
                <c:pt idx="1747">
                  <c:v>0.68680555555555634</c:v>
                </c:pt>
                <c:pt idx="1748">
                  <c:v>0.68680555555555634</c:v>
                </c:pt>
                <c:pt idx="1749">
                  <c:v>0.68680555555555634</c:v>
                </c:pt>
                <c:pt idx="1750">
                  <c:v>0.68680555555555634</c:v>
                </c:pt>
                <c:pt idx="1751">
                  <c:v>0.68680555555555634</c:v>
                </c:pt>
                <c:pt idx="1752">
                  <c:v>0.68680555555555634</c:v>
                </c:pt>
                <c:pt idx="1753">
                  <c:v>0.68680555555555634</c:v>
                </c:pt>
                <c:pt idx="1754">
                  <c:v>0.68750000000000011</c:v>
                </c:pt>
                <c:pt idx="1755">
                  <c:v>0.68680555555555634</c:v>
                </c:pt>
                <c:pt idx="1756">
                  <c:v>0.68680555555555634</c:v>
                </c:pt>
                <c:pt idx="1757">
                  <c:v>0.68750000000000011</c:v>
                </c:pt>
                <c:pt idx="1758">
                  <c:v>0.68680555555555634</c:v>
                </c:pt>
                <c:pt idx="1759">
                  <c:v>0.68680555555555634</c:v>
                </c:pt>
                <c:pt idx="1760">
                  <c:v>0.68750000000000011</c:v>
                </c:pt>
                <c:pt idx="1761">
                  <c:v>0.68750000000000011</c:v>
                </c:pt>
                <c:pt idx="1762">
                  <c:v>0.68750000000000011</c:v>
                </c:pt>
                <c:pt idx="1763">
                  <c:v>0.68680555555555634</c:v>
                </c:pt>
                <c:pt idx="1764">
                  <c:v>0.68750000000000011</c:v>
                </c:pt>
                <c:pt idx="1765">
                  <c:v>0.68750000000000011</c:v>
                </c:pt>
                <c:pt idx="1766">
                  <c:v>0.68750000000000011</c:v>
                </c:pt>
                <c:pt idx="1767">
                  <c:v>0.68750000000000011</c:v>
                </c:pt>
                <c:pt idx="1768">
                  <c:v>0.68750000000000011</c:v>
                </c:pt>
                <c:pt idx="1769">
                  <c:v>0.68680555555555634</c:v>
                </c:pt>
                <c:pt idx="1770">
                  <c:v>0.68680555555555634</c:v>
                </c:pt>
                <c:pt idx="1771">
                  <c:v>0.68680555555555634</c:v>
                </c:pt>
                <c:pt idx="1772">
                  <c:v>0.68680555555555634</c:v>
                </c:pt>
                <c:pt idx="1773">
                  <c:v>0.68680555555555634</c:v>
                </c:pt>
                <c:pt idx="1774">
                  <c:v>0.68680555555555634</c:v>
                </c:pt>
                <c:pt idx="1775">
                  <c:v>0.68750000000000011</c:v>
                </c:pt>
                <c:pt idx="1776">
                  <c:v>0.68750000000000011</c:v>
                </c:pt>
                <c:pt idx="1777">
                  <c:v>0.68750000000000011</c:v>
                </c:pt>
                <c:pt idx="1778">
                  <c:v>0.68680555555555634</c:v>
                </c:pt>
                <c:pt idx="1779">
                  <c:v>0.68750000000000011</c:v>
                </c:pt>
                <c:pt idx="1780">
                  <c:v>0.68680555555555634</c:v>
                </c:pt>
                <c:pt idx="1781">
                  <c:v>0.68750000000000011</c:v>
                </c:pt>
                <c:pt idx="1782">
                  <c:v>0.68680555555555634</c:v>
                </c:pt>
                <c:pt idx="1783">
                  <c:v>0.68750000000000011</c:v>
                </c:pt>
                <c:pt idx="1784">
                  <c:v>0.68750000000000011</c:v>
                </c:pt>
                <c:pt idx="1785">
                  <c:v>0.68750000000000011</c:v>
                </c:pt>
                <c:pt idx="1786">
                  <c:v>0.68750000000000011</c:v>
                </c:pt>
                <c:pt idx="1787">
                  <c:v>0.68680555555555634</c:v>
                </c:pt>
                <c:pt idx="1788">
                  <c:v>0.68680555555555634</c:v>
                </c:pt>
                <c:pt idx="1789">
                  <c:v>0.68750000000000011</c:v>
                </c:pt>
                <c:pt idx="1790">
                  <c:v>0.68680555555555634</c:v>
                </c:pt>
                <c:pt idx="1791">
                  <c:v>0.68680555555555634</c:v>
                </c:pt>
                <c:pt idx="1792">
                  <c:v>0.68680555555555634</c:v>
                </c:pt>
                <c:pt idx="1793">
                  <c:v>0.68680555555555634</c:v>
                </c:pt>
                <c:pt idx="1794">
                  <c:v>0.68680555555555634</c:v>
                </c:pt>
                <c:pt idx="1795">
                  <c:v>0.68680555555555634</c:v>
                </c:pt>
                <c:pt idx="1796">
                  <c:v>0.68680555555555634</c:v>
                </c:pt>
                <c:pt idx="1797">
                  <c:v>0.68680555555555634</c:v>
                </c:pt>
                <c:pt idx="1798">
                  <c:v>0.68680555555555634</c:v>
                </c:pt>
                <c:pt idx="1799">
                  <c:v>0.68680555555555634</c:v>
                </c:pt>
                <c:pt idx="1800">
                  <c:v>0.68750000000000011</c:v>
                </c:pt>
                <c:pt idx="1801">
                  <c:v>0.68680555555555634</c:v>
                </c:pt>
                <c:pt idx="1802">
                  <c:v>0.68750000000000011</c:v>
                </c:pt>
                <c:pt idx="1803">
                  <c:v>0.68680555555555634</c:v>
                </c:pt>
                <c:pt idx="1804">
                  <c:v>0.68750000000000011</c:v>
                </c:pt>
                <c:pt idx="1805">
                  <c:v>0.68750000000000011</c:v>
                </c:pt>
                <c:pt idx="1806">
                  <c:v>0.68750000000000011</c:v>
                </c:pt>
                <c:pt idx="1807">
                  <c:v>0.68750000000000011</c:v>
                </c:pt>
                <c:pt idx="1808">
                  <c:v>0.68750000000000011</c:v>
                </c:pt>
                <c:pt idx="1809">
                  <c:v>0.68750000000000011</c:v>
                </c:pt>
                <c:pt idx="1810">
                  <c:v>0.68750000000000011</c:v>
                </c:pt>
                <c:pt idx="1811">
                  <c:v>0.68750000000000011</c:v>
                </c:pt>
                <c:pt idx="1812">
                  <c:v>0.68680555555555634</c:v>
                </c:pt>
                <c:pt idx="1813">
                  <c:v>0.68750000000000011</c:v>
                </c:pt>
                <c:pt idx="1814">
                  <c:v>0.68680555555555634</c:v>
                </c:pt>
                <c:pt idx="1815">
                  <c:v>0.68750000000000011</c:v>
                </c:pt>
                <c:pt idx="1816">
                  <c:v>0.68750000000000011</c:v>
                </c:pt>
                <c:pt idx="1817">
                  <c:v>0.68680555555555634</c:v>
                </c:pt>
                <c:pt idx="1818">
                  <c:v>0.68680555555555634</c:v>
                </c:pt>
                <c:pt idx="1819">
                  <c:v>0.68680555555555634</c:v>
                </c:pt>
                <c:pt idx="1820">
                  <c:v>0.68680555555555634</c:v>
                </c:pt>
                <c:pt idx="1821">
                  <c:v>0.68750000000000011</c:v>
                </c:pt>
                <c:pt idx="1822">
                  <c:v>0.68750000000000011</c:v>
                </c:pt>
                <c:pt idx="1823">
                  <c:v>0.68680555555555634</c:v>
                </c:pt>
                <c:pt idx="1824">
                  <c:v>0.68750000000000011</c:v>
                </c:pt>
                <c:pt idx="1825">
                  <c:v>0.68750000000000011</c:v>
                </c:pt>
                <c:pt idx="1826">
                  <c:v>0.68750000000000011</c:v>
                </c:pt>
                <c:pt idx="1827">
                  <c:v>0.68750000000000011</c:v>
                </c:pt>
                <c:pt idx="1828">
                  <c:v>0.68680555555555634</c:v>
                </c:pt>
                <c:pt idx="1829">
                  <c:v>0.68680555555555634</c:v>
                </c:pt>
                <c:pt idx="1830">
                  <c:v>0.68750000000000011</c:v>
                </c:pt>
                <c:pt idx="1831">
                  <c:v>0.68750000000000011</c:v>
                </c:pt>
                <c:pt idx="1832">
                  <c:v>0.68750000000000011</c:v>
                </c:pt>
                <c:pt idx="1833">
                  <c:v>0.68750000000000011</c:v>
                </c:pt>
                <c:pt idx="1834">
                  <c:v>0.68750000000000011</c:v>
                </c:pt>
                <c:pt idx="1835">
                  <c:v>0.68680555555555634</c:v>
                </c:pt>
                <c:pt idx="1836">
                  <c:v>0.68680555555555634</c:v>
                </c:pt>
                <c:pt idx="1837">
                  <c:v>0.68680555555555634</c:v>
                </c:pt>
                <c:pt idx="1838">
                  <c:v>0.68680555555555634</c:v>
                </c:pt>
                <c:pt idx="1839">
                  <c:v>0.68680555555555634</c:v>
                </c:pt>
                <c:pt idx="1840">
                  <c:v>0.68680555555555634</c:v>
                </c:pt>
                <c:pt idx="1841">
                  <c:v>0.68750000000000011</c:v>
                </c:pt>
                <c:pt idx="1842">
                  <c:v>0.68750000000000011</c:v>
                </c:pt>
                <c:pt idx="1843">
                  <c:v>0.68680555555555634</c:v>
                </c:pt>
                <c:pt idx="1844">
                  <c:v>0.68750000000000011</c:v>
                </c:pt>
                <c:pt idx="1845">
                  <c:v>0.68750000000000011</c:v>
                </c:pt>
                <c:pt idx="1846">
                  <c:v>0.68750000000000011</c:v>
                </c:pt>
                <c:pt idx="1847">
                  <c:v>0.68680555555555634</c:v>
                </c:pt>
                <c:pt idx="1848">
                  <c:v>0.68680555555555634</c:v>
                </c:pt>
                <c:pt idx="1849">
                  <c:v>0.68750000000000011</c:v>
                </c:pt>
                <c:pt idx="1850">
                  <c:v>0.68750000000000011</c:v>
                </c:pt>
                <c:pt idx="1851">
                  <c:v>0.68680555555555634</c:v>
                </c:pt>
                <c:pt idx="1852">
                  <c:v>0.68680555555555634</c:v>
                </c:pt>
                <c:pt idx="1853">
                  <c:v>0.68750000000000011</c:v>
                </c:pt>
                <c:pt idx="1854">
                  <c:v>0.68750000000000011</c:v>
                </c:pt>
                <c:pt idx="1855">
                  <c:v>0.68750000000000011</c:v>
                </c:pt>
                <c:pt idx="1856">
                  <c:v>0.68680555555555634</c:v>
                </c:pt>
                <c:pt idx="1857">
                  <c:v>0.68680555555555634</c:v>
                </c:pt>
                <c:pt idx="1858">
                  <c:v>0.68680555555555634</c:v>
                </c:pt>
                <c:pt idx="1859">
                  <c:v>0.68680555555555634</c:v>
                </c:pt>
                <c:pt idx="1860">
                  <c:v>0.68680555555555634</c:v>
                </c:pt>
                <c:pt idx="1861">
                  <c:v>0.68680555555555634</c:v>
                </c:pt>
                <c:pt idx="1862">
                  <c:v>0.68680555555555634</c:v>
                </c:pt>
                <c:pt idx="1863">
                  <c:v>0.68750000000000011</c:v>
                </c:pt>
                <c:pt idx="1864">
                  <c:v>0.68680555555555634</c:v>
                </c:pt>
                <c:pt idx="1865">
                  <c:v>0.68680555555555634</c:v>
                </c:pt>
                <c:pt idx="1866">
                  <c:v>0.68680555555555634</c:v>
                </c:pt>
                <c:pt idx="1867">
                  <c:v>0.68750000000000011</c:v>
                </c:pt>
                <c:pt idx="1868">
                  <c:v>0.68680555555555634</c:v>
                </c:pt>
                <c:pt idx="1869">
                  <c:v>0.68750000000000011</c:v>
                </c:pt>
                <c:pt idx="1870">
                  <c:v>0.68750000000000011</c:v>
                </c:pt>
                <c:pt idx="1871">
                  <c:v>0.68750000000000011</c:v>
                </c:pt>
                <c:pt idx="1872">
                  <c:v>0.68680555555555634</c:v>
                </c:pt>
                <c:pt idx="1873">
                  <c:v>0.68750000000000011</c:v>
                </c:pt>
                <c:pt idx="1874">
                  <c:v>0.68750000000000011</c:v>
                </c:pt>
                <c:pt idx="1875">
                  <c:v>0.68680555555555634</c:v>
                </c:pt>
                <c:pt idx="1876">
                  <c:v>0.68750000000000011</c:v>
                </c:pt>
                <c:pt idx="1877">
                  <c:v>0.68750000000000011</c:v>
                </c:pt>
                <c:pt idx="1878">
                  <c:v>0.66597222222222263</c:v>
                </c:pt>
                <c:pt idx="1879">
                  <c:v>0.66666666666666663</c:v>
                </c:pt>
                <c:pt idx="1880">
                  <c:v>0.66666666666666663</c:v>
                </c:pt>
                <c:pt idx="1881">
                  <c:v>0.66597222222222263</c:v>
                </c:pt>
                <c:pt idx="1882">
                  <c:v>0.66597222222222263</c:v>
                </c:pt>
                <c:pt idx="1883">
                  <c:v>0.66597222222222263</c:v>
                </c:pt>
                <c:pt idx="1884">
                  <c:v>0.66597222222222263</c:v>
                </c:pt>
                <c:pt idx="1885">
                  <c:v>0.66597222222222263</c:v>
                </c:pt>
                <c:pt idx="1886">
                  <c:v>0.66597222222222263</c:v>
                </c:pt>
                <c:pt idx="1887">
                  <c:v>0.66597222222222263</c:v>
                </c:pt>
                <c:pt idx="1888">
                  <c:v>0.66597222222222263</c:v>
                </c:pt>
                <c:pt idx="1889">
                  <c:v>0.66597222222222263</c:v>
                </c:pt>
                <c:pt idx="1890">
                  <c:v>0.66597222222222263</c:v>
                </c:pt>
                <c:pt idx="1891">
                  <c:v>0.66597222222222263</c:v>
                </c:pt>
                <c:pt idx="1892">
                  <c:v>0.66597222222222263</c:v>
                </c:pt>
                <c:pt idx="1893">
                  <c:v>0.66666666666666663</c:v>
                </c:pt>
                <c:pt idx="1894">
                  <c:v>0.66666666666666663</c:v>
                </c:pt>
                <c:pt idx="1895">
                  <c:v>0.66666666666666663</c:v>
                </c:pt>
                <c:pt idx="1896">
                  <c:v>0.66597222222222263</c:v>
                </c:pt>
                <c:pt idx="1897">
                  <c:v>0.66666666666666663</c:v>
                </c:pt>
                <c:pt idx="1898">
                  <c:v>0.66597222222222263</c:v>
                </c:pt>
                <c:pt idx="1899">
                  <c:v>0.66597222222222263</c:v>
                </c:pt>
                <c:pt idx="1900">
                  <c:v>0.66666666666666663</c:v>
                </c:pt>
                <c:pt idx="1901">
                  <c:v>0.66666666666666663</c:v>
                </c:pt>
                <c:pt idx="1902">
                  <c:v>0.66597222222222263</c:v>
                </c:pt>
                <c:pt idx="1903">
                  <c:v>0.66666666666666663</c:v>
                </c:pt>
                <c:pt idx="1904">
                  <c:v>0.66666666666666663</c:v>
                </c:pt>
                <c:pt idx="1905">
                  <c:v>0.66597222222222263</c:v>
                </c:pt>
                <c:pt idx="1906">
                  <c:v>0.66597222222222263</c:v>
                </c:pt>
                <c:pt idx="1907">
                  <c:v>0.66597222222222263</c:v>
                </c:pt>
                <c:pt idx="1908">
                  <c:v>0.66597222222222263</c:v>
                </c:pt>
                <c:pt idx="1909">
                  <c:v>0.66597222222222263</c:v>
                </c:pt>
                <c:pt idx="1910">
                  <c:v>0.66597222222222263</c:v>
                </c:pt>
                <c:pt idx="1911">
                  <c:v>0.66597222222222263</c:v>
                </c:pt>
                <c:pt idx="1912">
                  <c:v>0.66597222222222263</c:v>
                </c:pt>
                <c:pt idx="1913">
                  <c:v>0.66597222222222263</c:v>
                </c:pt>
                <c:pt idx="1914">
                  <c:v>0.66597222222222263</c:v>
                </c:pt>
                <c:pt idx="1915">
                  <c:v>0.66597222222222263</c:v>
                </c:pt>
                <c:pt idx="1916">
                  <c:v>0.66597222222222263</c:v>
                </c:pt>
                <c:pt idx="1917">
                  <c:v>0.66666666666666663</c:v>
                </c:pt>
                <c:pt idx="1918">
                  <c:v>0.66597222222222263</c:v>
                </c:pt>
                <c:pt idx="1919">
                  <c:v>0.66597222222222263</c:v>
                </c:pt>
                <c:pt idx="1920">
                  <c:v>0.66666666666666663</c:v>
                </c:pt>
                <c:pt idx="1921">
                  <c:v>0.66597222222222263</c:v>
                </c:pt>
                <c:pt idx="1922">
                  <c:v>0.66597222222222263</c:v>
                </c:pt>
                <c:pt idx="1923">
                  <c:v>0.66666666666666663</c:v>
                </c:pt>
                <c:pt idx="1924">
                  <c:v>0.66666666666666663</c:v>
                </c:pt>
                <c:pt idx="1925">
                  <c:v>0.66666666666666663</c:v>
                </c:pt>
                <c:pt idx="1926">
                  <c:v>0.66597222222222263</c:v>
                </c:pt>
                <c:pt idx="1927">
                  <c:v>0.66666666666666663</c:v>
                </c:pt>
                <c:pt idx="1928">
                  <c:v>0.66666666666666663</c:v>
                </c:pt>
                <c:pt idx="1929">
                  <c:v>0.66666666666666663</c:v>
                </c:pt>
                <c:pt idx="1930">
                  <c:v>0.66666666666666663</c:v>
                </c:pt>
                <c:pt idx="1931">
                  <c:v>0.66666666666666663</c:v>
                </c:pt>
                <c:pt idx="1932">
                  <c:v>0.66597222222222263</c:v>
                </c:pt>
                <c:pt idx="1933">
                  <c:v>0.66597222222222263</c:v>
                </c:pt>
                <c:pt idx="1934">
                  <c:v>0.66597222222222263</c:v>
                </c:pt>
                <c:pt idx="1935">
                  <c:v>0.66597222222222263</c:v>
                </c:pt>
                <c:pt idx="1936">
                  <c:v>0.66597222222222263</c:v>
                </c:pt>
                <c:pt idx="1937">
                  <c:v>0.66597222222222263</c:v>
                </c:pt>
                <c:pt idx="1938">
                  <c:v>0.66666666666666663</c:v>
                </c:pt>
                <c:pt idx="1939">
                  <c:v>0.66666666666666663</c:v>
                </c:pt>
                <c:pt idx="1940">
                  <c:v>0.66666666666666663</c:v>
                </c:pt>
                <c:pt idx="1941">
                  <c:v>0.66597222222222263</c:v>
                </c:pt>
                <c:pt idx="1942">
                  <c:v>0.66666666666666663</c:v>
                </c:pt>
                <c:pt idx="1943">
                  <c:v>0.66597222222222263</c:v>
                </c:pt>
                <c:pt idx="1944">
                  <c:v>0.66666666666666663</c:v>
                </c:pt>
                <c:pt idx="1945">
                  <c:v>0.66597222222222263</c:v>
                </c:pt>
                <c:pt idx="1946">
                  <c:v>0.66666666666666663</c:v>
                </c:pt>
                <c:pt idx="1947">
                  <c:v>0.66666666666666663</c:v>
                </c:pt>
                <c:pt idx="1948">
                  <c:v>0.66666666666666663</c:v>
                </c:pt>
                <c:pt idx="1949">
                  <c:v>0.66666666666666663</c:v>
                </c:pt>
                <c:pt idx="1950">
                  <c:v>0.66597222222222263</c:v>
                </c:pt>
                <c:pt idx="1951">
                  <c:v>0.66597222222222263</c:v>
                </c:pt>
                <c:pt idx="1952">
                  <c:v>0.66666666666666663</c:v>
                </c:pt>
                <c:pt idx="1953">
                  <c:v>0.66597222222222263</c:v>
                </c:pt>
                <c:pt idx="1954">
                  <c:v>0.66597222222222263</c:v>
                </c:pt>
                <c:pt idx="1955">
                  <c:v>0.66597222222222263</c:v>
                </c:pt>
                <c:pt idx="1956">
                  <c:v>0.66597222222222263</c:v>
                </c:pt>
                <c:pt idx="1957">
                  <c:v>0.66597222222222263</c:v>
                </c:pt>
                <c:pt idx="1958">
                  <c:v>0.66597222222222263</c:v>
                </c:pt>
                <c:pt idx="1959">
                  <c:v>0.66597222222222263</c:v>
                </c:pt>
                <c:pt idx="1960">
                  <c:v>0.66597222222222263</c:v>
                </c:pt>
                <c:pt idx="1961">
                  <c:v>0.66597222222222263</c:v>
                </c:pt>
                <c:pt idx="1962">
                  <c:v>0.66597222222222263</c:v>
                </c:pt>
                <c:pt idx="1963">
                  <c:v>0.66666666666666663</c:v>
                </c:pt>
                <c:pt idx="1964">
                  <c:v>0.66597222222222263</c:v>
                </c:pt>
                <c:pt idx="1965">
                  <c:v>0.66666666666666663</c:v>
                </c:pt>
                <c:pt idx="1966">
                  <c:v>0.66597222222222263</c:v>
                </c:pt>
                <c:pt idx="1967">
                  <c:v>0.66666666666666663</c:v>
                </c:pt>
                <c:pt idx="1968">
                  <c:v>0.66666666666666663</c:v>
                </c:pt>
                <c:pt idx="1969">
                  <c:v>0.66666666666666663</c:v>
                </c:pt>
                <c:pt idx="1970">
                  <c:v>0.66666666666666663</c:v>
                </c:pt>
                <c:pt idx="1971">
                  <c:v>0.66666666666666663</c:v>
                </c:pt>
                <c:pt idx="1972">
                  <c:v>0.66666666666666663</c:v>
                </c:pt>
                <c:pt idx="1973">
                  <c:v>0.66666666666666663</c:v>
                </c:pt>
                <c:pt idx="1974">
                  <c:v>0.66666666666666663</c:v>
                </c:pt>
                <c:pt idx="1975">
                  <c:v>0.66597222222222263</c:v>
                </c:pt>
                <c:pt idx="1976">
                  <c:v>0.66666666666666663</c:v>
                </c:pt>
                <c:pt idx="1977">
                  <c:v>0.66597222222222263</c:v>
                </c:pt>
                <c:pt idx="1978">
                  <c:v>0.66666666666666663</c:v>
                </c:pt>
                <c:pt idx="1979">
                  <c:v>0.66666666666666663</c:v>
                </c:pt>
                <c:pt idx="1980">
                  <c:v>0.66597222222222263</c:v>
                </c:pt>
                <c:pt idx="1981">
                  <c:v>0.66597222222222263</c:v>
                </c:pt>
                <c:pt idx="1982">
                  <c:v>0.66597222222222263</c:v>
                </c:pt>
                <c:pt idx="1983">
                  <c:v>0.66597222222222263</c:v>
                </c:pt>
                <c:pt idx="1984">
                  <c:v>0.66666666666666663</c:v>
                </c:pt>
                <c:pt idx="1985">
                  <c:v>0.66666666666666663</c:v>
                </c:pt>
                <c:pt idx="1986">
                  <c:v>0.66597222222222263</c:v>
                </c:pt>
                <c:pt idx="1987">
                  <c:v>0.66666666666666663</c:v>
                </c:pt>
                <c:pt idx="1988">
                  <c:v>0.66666666666666663</c:v>
                </c:pt>
                <c:pt idx="1989">
                  <c:v>0.66666666666666663</c:v>
                </c:pt>
                <c:pt idx="1990">
                  <c:v>0.66666666666666663</c:v>
                </c:pt>
                <c:pt idx="1991">
                  <c:v>0.66597222222222263</c:v>
                </c:pt>
                <c:pt idx="1992">
                  <c:v>0.66597222222222263</c:v>
                </c:pt>
                <c:pt idx="1993">
                  <c:v>0.66666666666666663</c:v>
                </c:pt>
                <c:pt idx="1994">
                  <c:v>0.66666666666666663</c:v>
                </c:pt>
                <c:pt idx="1995">
                  <c:v>0.66666666666666663</c:v>
                </c:pt>
                <c:pt idx="1996">
                  <c:v>0.66666666666666663</c:v>
                </c:pt>
                <c:pt idx="1997">
                  <c:v>0.66666666666666663</c:v>
                </c:pt>
                <c:pt idx="1998">
                  <c:v>0.66597222222222263</c:v>
                </c:pt>
                <c:pt idx="1999">
                  <c:v>0.66597222222222263</c:v>
                </c:pt>
                <c:pt idx="2000">
                  <c:v>0.66597222222222263</c:v>
                </c:pt>
                <c:pt idx="2001">
                  <c:v>0.66597222222222263</c:v>
                </c:pt>
                <c:pt idx="2002">
                  <c:v>0.66597222222222263</c:v>
                </c:pt>
                <c:pt idx="2003">
                  <c:v>0.66597222222222263</c:v>
                </c:pt>
                <c:pt idx="2004">
                  <c:v>0.66666666666666663</c:v>
                </c:pt>
                <c:pt idx="2005">
                  <c:v>0.66666666666666663</c:v>
                </c:pt>
                <c:pt idx="2006">
                  <c:v>0.66597222222222263</c:v>
                </c:pt>
                <c:pt idx="2007">
                  <c:v>0.66666666666666663</c:v>
                </c:pt>
                <c:pt idx="2008">
                  <c:v>0.66666666666666663</c:v>
                </c:pt>
                <c:pt idx="2009">
                  <c:v>0.66666666666666663</c:v>
                </c:pt>
                <c:pt idx="2010">
                  <c:v>0.66597222222222263</c:v>
                </c:pt>
                <c:pt idx="2011">
                  <c:v>0.66597222222222263</c:v>
                </c:pt>
                <c:pt idx="2012">
                  <c:v>0.66666666666666663</c:v>
                </c:pt>
                <c:pt idx="2013">
                  <c:v>0.66666666666666663</c:v>
                </c:pt>
                <c:pt idx="2014">
                  <c:v>0.66597222222222263</c:v>
                </c:pt>
                <c:pt idx="2015">
                  <c:v>0.66597222222222263</c:v>
                </c:pt>
                <c:pt idx="2016">
                  <c:v>0.66666666666666663</c:v>
                </c:pt>
                <c:pt idx="2017">
                  <c:v>0.66666666666666663</c:v>
                </c:pt>
                <c:pt idx="2018">
                  <c:v>0.66666666666666663</c:v>
                </c:pt>
                <c:pt idx="2019">
                  <c:v>0.66597222222222263</c:v>
                </c:pt>
                <c:pt idx="2020">
                  <c:v>0.66597222222222263</c:v>
                </c:pt>
                <c:pt idx="2021">
                  <c:v>0.66597222222222263</c:v>
                </c:pt>
                <c:pt idx="2022">
                  <c:v>0.66597222222222263</c:v>
                </c:pt>
                <c:pt idx="2023">
                  <c:v>0.66597222222222263</c:v>
                </c:pt>
                <c:pt idx="2024">
                  <c:v>0.66597222222222263</c:v>
                </c:pt>
                <c:pt idx="2025">
                  <c:v>0.66597222222222263</c:v>
                </c:pt>
                <c:pt idx="2026">
                  <c:v>0.66666666666666663</c:v>
                </c:pt>
                <c:pt idx="2027">
                  <c:v>0.66597222222222263</c:v>
                </c:pt>
                <c:pt idx="2028">
                  <c:v>0.66597222222222263</c:v>
                </c:pt>
                <c:pt idx="2029">
                  <c:v>0.66597222222222263</c:v>
                </c:pt>
                <c:pt idx="2030">
                  <c:v>0.66666666666666663</c:v>
                </c:pt>
                <c:pt idx="2031">
                  <c:v>0.66597222222222263</c:v>
                </c:pt>
                <c:pt idx="2032">
                  <c:v>0.66666666666666663</c:v>
                </c:pt>
                <c:pt idx="2033">
                  <c:v>0.66666666666666663</c:v>
                </c:pt>
                <c:pt idx="2034">
                  <c:v>0.66666666666666663</c:v>
                </c:pt>
                <c:pt idx="2035">
                  <c:v>0.66597222222222263</c:v>
                </c:pt>
                <c:pt idx="2036">
                  <c:v>0.66666666666666663</c:v>
                </c:pt>
                <c:pt idx="2037">
                  <c:v>0.66666666666666663</c:v>
                </c:pt>
                <c:pt idx="2038">
                  <c:v>0.66597222222222263</c:v>
                </c:pt>
                <c:pt idx="2039">
                  <c:v>0.66666666666666663</c:v>
                </c:pt>
                <c:pt idx="2040">
                  <c:v>0.66666666666666663</c:v>
                </c:pt>
                <c:pt idx="2041">
                  <c:v>0.64583333333333415</c:v>
                </c:pt>
                <c:pt idx="2042">
                  <c:v>0.64583333333333415</c:v>
                </c:pt>
                <c:pt idx="2043">
                  <c:v>0.64513888888888948</c:v>
                </c:pt>
                <c:pt idx="2044">
                  <c:v>0.64583333333333415</c:v>
                </c:pt>
                <c:pt idx="2045">
                  <c:v>0.64583333333333415</c:v>
                </c:pt>
                <c:pt idx="2046">
                  <c:v>0.64583333333333415</c:v>
                </c:pt>
                <c:pt idx="2047">
                  <c:v>0.64583333333333415</c:v>
                </c:pt>
                <c:pt idx="2048">
                  <c:v>0.64583333333333415</c:v>
                </c:pt>
                <c:pt idx="2049">
                  <c:v>0.64583333333333415</c:v>
                </c:pt>
                <c:pt idx="2050">
                  <c:v>0.64583333333333415</c:v>
                </c:pt>
                <c:pt idx="2051">
                  <c:v>0.64513888888888948</c:v>
                </c:pt>
                <c:pt idx="2052">
                  <c:v>0.64513888888888948</c:v>
                </c:pt>
                <c:pt idx="2053">
                  <c:v>0.64583333333333415</c:v>
                </c:pt>
                <c:pt idx="2054">
                  <c:v>0.64583333333333415</c:v>
                </c:pt>
                <c:pt idx="2055">
                  <c:v>0.64513888888888948</c:v>
                </c:pt>
                <c:pt idx="2056">
                  <c:v>0.64513888888888948</c:v>
                </c:pt>
                <c:pt idx="2057">
                  <c:v>0.64583333333333415</c:v>
                </c:pt>
                <c:pt idx="2058">
                  <c:v>0.64583333333333415</c:v>
                </c:pt>
                <c:pt idx="2059">
                  <c:v>0.64513888888888948</c:v>
                </c:pt>
                <c:pt idx="2060">
                  <c:v>0.64513888888888948</c:v>
                </c:pt>
                <c:pt idx="2061">
                  <c:v>0.64513888888888948</c:v>
                </c:pt>
                <c:pt idx="2062">
                  <c:v>0.64513888888888948</c:v>
                </c:pt>
                <c:pt idx="2063">
                  <c:v>0.64583333333333415</c:v>
                </c:pt>
                <c:pt idx="2064">
                  <c:v>0.64513888888888948</c:v>
                </c:pt>
                <c:pt idx="2065">
                  <c:v>0.64513888888888948</c:v>
                </c:pt>
                <c:pt idx="2066">
                  <c:v>0.64513888888888948</c:v>
                </c:pt>
                <c:pt idx="2067">
                  <c:v>0.64513888888888948</c:v>
                </c:pt>
                <c:pt idx="2068">
                  <c:v>0.64583333333333415</c:v>
                </c:pt>
                <c:pt idx="2069">
                  <c:v>0.64583333333333415</c:v>
                </c:pt>
                <c:pt idx="2070">
                  <c:v>0.64583333333333415</c:v>
                </c:pt>
                <c:pt idx="2071">
                  <c:v>0.64513888888888948</c:v>
                </c:pt>
                <c:pt idx="2072">
                  <c:v>0.64513888888888948</c:v>
                </c:pt>
                <c:pt idx="2073">
                  <c:v>0.64583333333333415</c:v>
                </c:pt>
                <c:pt idx="2074">
                  <c:v>0.64513888888888948</c:v>
                </c:pt>
                <c:pt idx="2075">
                  <c:v>0.64513888888888948</c:v>
                </c:pt>
                <c:pt idx="2076">
                  <c:v>0.64583333333333415</c:v>
                </c:pt>
                <c:pt idx="2077">
                  <c:v>0.64513888888888948</c:v>
                </c:pt>
                <c:pt idx="2078">
                  <c:v>0.64513888888888948</c:v>
                </c:pt>
                <c:pt idx="2079">
                  <c:v>0.64513888888888948</c:v>
                </c:pt>
                <c:pt idx="2080">
                  <c:v>0.64513888888888948</c:v>
                </c:pt>
                <c:pt idx="2081">
                  <c:v>0.64583333333333415</c:v>
                </c:pt>
                <c:pt idx="2082">
                  <c:v>0.64513888888888948</c:v>
                </c:pt>
                <c:pt idx="2083">
                  <c:v>0.64513888888888948</c:v>
                </c:pt>
                <c:pt idx="2084">
                  <c:v>0.64583333333333415</c:v>
                </c:pt>
                <c:pt idx="2085">
                  <c:v>0.64513888888888948</c:v>
                </c:pt>
                <c:pt idx="2086">
                  <c:v>0.64513888888888948</c:v>
                </c:pt>
                <c:pt idx="2087">
                  <c:v>0.64583333333333415</c:v>
                </c:pt>
                <c:pt idx="2088">
                  <c:v>0.64513888888888948</c:v>
                </c:pt>
                <c:pt idx="2089">
                  <c:v>0.64583333333333415</c:v>
                </c:pt>
                <c:pt idx="2090">
                  <c:v>0.64583333333333415</c:v>
                </c:pt>
                <c:pt idx="2091">
                  <c:v>0.64583333333333415</c:v>
                </c:pt>
                <c:pt idx="2092">
                  <c:v>0.64513888888888948</c:v>
                </c:pt>
                <c:pt idx="2093">
                  <c:v>0.64583333333333415</c:v>
                </c:pt>
                <c:pt idx="2094">
                  <c:v>0.64583333333333415</c:v>
                </c:pt>
                <c:pt idx="2095">
                  <c:v>0.64513888888888948</c:v>
                </c:pt>
                <c:pt idx="2096">
                  <c:v>0.64583333333333415</c:v>
                </c:pt>
                <c:pt idx="2097">
                  <c:v>0.64513888888888948</c:v>
                </c:pt>
                <c:pt idx="2098">
                  <c:v>0.64513888888888948</c:v>
                </c:pt>
                <c:pt idx="2099">
                  <c:v>0.64513888888888948</c:v>
                </c:pt>
                <c:pt idx="2100">
                  <c:v>0.64513888888888948</c:v>
                </c:pt>
                <c:pt idx="2101">
                  <c:v>0.64513888888888948</c:v>
                </c:pt>
                <c:pt idx="2102">
                  <c:v>0.64513888888888948</c:v>
                </c:pt>
                <c:pt idx="2103">
                  <c:v>0.64513888888888948</c:v>
                </c:pt>
                <c:pt idx="2104">
                  <c:v>0.64513888888888948</c:v>
                </c:pt>
                <c:pt idx="2105">
                  <c:v>0.64513888888888948</c:v>
                </c:pt>
                <c:pt idx="2106">
                  <c:v>0.64583333333333415</c:v>
                </c:pt>
                <c:pt idx="2107">
                  <c:v>0.64583333333333415</c:v>
                </c:pt>
                <c:pt idx="2108">
                  <c:v>0.64583333333333415</c:v>
                </c:pt>
                <c:pt idx="2109">
                  <c:v>0.64583333333333415</c:v>
                </c:pt>
                <c:pt idx="2110">
                  <c:v>0.62500000000000056</c:v>
                </c:pt>
                <c:pt idx="2111">
                  <c:v>0.62500000000000056</c:v>
                </c:pt>
                <c:pt idx="2112">
                  <c:v>0.62430555555555622</c:v>
                </c:pt>
                <c:pt idx="2113">
                  <c:v>0.62500000000000056</c:v>
                </c:pt>
                <c:pt idx="2114">
                  <c:v>0.62500000000000056</c:v>
                </c:pt>
                <c:pt idx="2115">
                  <c:v>0.62500000000000056</c:v>
                </c:pt>
                <c:pt idx="2116">
                  <c:v>0.62500000000000056</c:v>
                </c:pt>
                <c:pt idx="2117">
                  <c:v>0.62500000000000056</c:v>
                </c:pt>
                <c:pt idx="2118">
                  <c:v>0.62500000000000056</c:v>
                </c:pt>
                <c:pt idx="2119">
                  <c:v>0.62500000000000056</c:v>
                </c:pt>
                <c:pt idx="2120">
                  <c:v>0.62430555555555622</c:v>
                </c:pt>
                <c:pt idx="2121">
                  <c:v>0.62430555555555622</c:v>
                </c:pt>
                <c:pt idx="2122">
                  <c:v>0.62500000000000056</c:v>
                </c:pt>
                <c:pt idx="2123">
                  <c:v>0.62500000000000056</c:v>
                </c:pt>
                <c:pt idx="2124">
                  <c:v>0.62430555555555622</c:v>
                </c:pt>
                <c:pt idx="2125">
                  <c:v>0.62430555555555622</c:v>
                </c:pt>
                <c:pt idx="2126">
                  <c:v>0.62500000000000056</c:v>
                </c:pt>
                <c:pt idx="2127">
                  <c:v>0.62500000000000056</c:v>
                </c:pt>
                <c:pt idx="2128">
                  <c:v>0.62430555555555622</c:v>
                </c:pt>
                <c:pt idx="2129">
                  <c:v>0.62430555555555622</c:v>
                </c:pt>
                <c:pt idx="2130">
                  <c:v>0.62430555555555622</c:v>
                </c:pt>
                <c:pt idx="2131">
                  <c:v>0.62430555555555622</c:v>
                </c:pt>
                <c:pt idx="2132">
                  <c:v>0.62500000000000056</c:v>
                </c:pt>
                <c:pt idx="2133">
                  <c:v>0.62430555555555622</c:v>
                </c:pt>
                <c:pt idx="2134">
                  <c:v>0.62430555555555622</c:v>
                </c:pt>
                <c:pt idx="2135">
                  <c:v>0.62430555555555622</c:v>
                </c:pt>
                <c:pt idx="2136">
                  <c:v>0.62430555555555622</c:v>
                </c:pt>
                <c:pt idx="2137">
                  <c:v>0.62500000000000056</c:v>
                </c:pt>
                <c:pt idx="2138">
                  <c:v>0.62500000000000056</c:v>
                </c:pt>
                <c:pt idx="2139">
                  <c:v>0.62500000000000056</c:v>
                </c:pt>
                <c:pt idx="2140">
                  <c:v>0.62430555555555622</c:v>
                </c:pt>
                <c:pt idx="2141">
                  <c:v>0.62430555555555622</c:v>
                </c:pt>
                <c:pt idx="2142">
                  <c:v>0.62500000000000056</c:v>
                </c:pt>
                <c:pt idx="2143">
                  <c:v>0.62430555555555622</c:v>
                </c:pt>
                <c:pt idx="2144">
                  <c:v>0.62430555555555622</c:v>
                </c:pt>
                <c:pt idx="2145">
                  <c:v>0.62500000000000056</c:v>
                </c:pt>
                <c:pt idx="2146">
                  <c:v>0.62430555555555622</c:v>
                </c:pt>
                <c:pt idx="2147">
                  <c:v>0.62430555555555622</c:v>
                </c:pt>
                <c:pt idx="2148">
                  <c:v>0.62430555555555622</c:v>
                </c:pt>
                <c:pt idx="2149">
                  <c:v>0.62430555555555622</c:v>
                </c:pt>
                <c:pt idx="2150">
                  <c:v>0.62500000000000056</c:v>
                </c:pt>
                <c:pt idx="2151">
                  <c:v>0.62430555555555622</c:v>
                </c:pt>
                <c:pt idx="2152">
                  <c:v>0.62430555555555622</c:v>
                </c:pt>
                <c:pt idx="2153">
                  <c:v>0.62500000000000056</c:v>
                </c:pt>
                <c:pt idx="2154">
                  <c:v>0.62430555555555622</c:v>
                </c:pt>
                <c:pt idx="2155">
                  <c:v>0.62430555555555622</c:v>
                </c:pt>
                <c:pt idx="2156">
                  <c:v>0.62500000000000056</c:v>
                </c:pt>
                <c:pt idx="2157">
                  <c:v>0.62430555555555622</c:v>
                </c:pt>
                <c:pt idx="2158">
                  <c:v>0.62500000000000056</c:v>
                </c:pt>
                <c:pt idx="2159">
                  <c:v>0.62500000000000056</c:v>
                </c:pt>
                <c:pt idx="2160">
                  <c:v>0.62500000000000056</c:v>
                </c:pt>
                <c:pt idx="2161">
                  <c:v>0.62430555555555622</c:v>
                </c:pt>
                <c:pt idx="2162">
                  <c:v>0.62500000000000056</c:v>
                </c:pt>
                <c:pt idx="2163">
                  <c:v>0.62500000000000056</c:v>
                </c:pt>
                <c:pt idx="2164">
                  <c:v>0.62430555555555622</c:v>
                </c:pt>
                <c:pt idx="2165">
                  <c:v>0.62500000000000056</c:v>
                </c:pt>
                <c:pt idx="2166">
                  <c:v>0.62430555555555622</c:v>
                </c:pt>
                <c:pt idx="2167">
                  <c:v>0.62430555555555622</c:v>
                </c:pt>
                <c:pt idx="2168">
                  <c:v>0.62430555555555622</c:v>
                </c:pt>
                <c:pt idx="2169">
                  <c:v>0.62430555555555622</c:v>
                </c:pt>
                <c:pt idx="2170">
                  <c:v>0.62430555555555622</c:v>
                </c:pt>
                <c:pt idx="2171">
                  <c:v>0.62430555555555622</c:v>
                </c:pt>
                <c:pt idx="2172">
                  <c:v>0.62430555555555622</c:v>
                </c:pt>
                <c:pt idx="2173">
                  <c:v>0.62430555555555622</c:v>
                </c:pt>
                <c:pt idx="2174">
                  <c:v>0.62430555555555622</c:v>
                </c:pt>
                <c:pt idx="2175">
                  <c:v>0.62500000000000056</c:v>
                </c:pt>
                <c:pt idx="2176">
                  <c:v>0.62500000000000056</c:v>
                </c:pt>
                <c:pt idx="2177">
                  <c:v>0.62500000000000056</c:v>
                </c:pt>
                <c:pt idx="2178">
                  <c:v>0.62500000000000056</c:v>
                </c:pt>
                <c:pt idx="2179">
                  <c:v>0.60416666666666652</c:v>
                </c:pt>
                <c:pt idx="2180">
                  <c:v>0.60416666666666652</c:v>
                </c:pt>
                <c:pt idx="2181">
                  <c:v>0.60347222222222219</c:v>
                </c:pt>
                <c:pt idx="2182">
                  <c:v>0.60416666666666652</c:v>
                </c:pt>
                <c:pt idx="2183">
                  <c:v>0.60416666666666652</c:v>
                </c:pt>
                <c:pt idx="2184">
                  <c:v>0.60416666666666652</c:v>
                </c:pt>
                <c:pt idx="2185">
                  <c:v>0.60416666666666652</c:v>
                </c:pt>
                <c:pt idx="2186">
                  <c:v>0.60416666666666652</c:v>
                </c:pt>
                <c:pt idx="2187">
                  <c:v>0.60416666666666652</c:v>
                </c:pt>
                <c:pt idx="2188">
                  <c:v>0.60416666666666652</c:v>
                </c:pt>
                <c:pt idx="2189">
                  <c:v>0.60347222222222219</c:v>
                </c:pt>
                <c:pt idx="2190">
                  <c:v>0.60347222222222219</c:v>
                </c:pt>
                <c:pt idx="2191">
                  <c:v>0.60416666666666652</c:v>
                </c:pt>
                <c:pt idx="2192">
                  <c:v>0.60416666666666652</c:v>
                </c:pt>
                <c:pt idx="2193">
                  <c:v>0.60347222222222219</c:v>
                </c:pt>
                <c:pt idx="2194">
                  <c:v>0.60347222222222219</c:v>
                </c:pt>
                <c:pt idx="2195">
                  <c:v>0.60416666666666652</c:v>
                </c:pt>
                <c:pt idx="2196">
                  <c:v>0.60416666666666652</c:v>
                </c:pt>
                <c:pt idx="2197">
                  <c:v>0.60347222222222219</c:v>
                </c:pt>
                <c:pt idx="2198">
                  <c:v>0.60347222222222219</c:v>
                </c:pt>
                <c:pt idx="2199">
                  <c:v>0.60347222222222219</c:v>
                </c:pt>
                <c:pt idx="2200">
                  <c:v>0.60347222222222219</c:v>
                </c:pt>
                <c:pt idx="2201">
                  <c:v>0.60416666666666652</c:v>
                </c:pt>
                <c:pt idx="2202">
                  <c:v>0.60347222222222219</c:v>
                </c:pt>
                <c:pt idx="2203">
                  <c:v>0.60347222222222219</c:v>
                </c:pt>
                <c:pt idx="2204">
                  <c:v>0.60347222222222219</c:v>
                </c:pt>
                <c:pt idx="2205">
                  <c:v>0.60347222222222219</c:v>
                </c:pt>
                <c:pt idx="2206">
                  <c:v>0.60416666666666652</c:v>
                </c:pt>
                <c:pt idx="2207">
                  <c:v>0.60416666666666652</c:v>
                </c:pt>
                <c:pt idx="2208">
                  <c:v>0.60416666666666652</c:v>
                </c:pt>
                <c:pt idx="2209">
                  <c:v>0.60347222222222219</c:v>
                </c:pt>
                <c:pt idx="2210">
                  <c:v>0.60347222222222219</c:v>
                </c:pt>
                <c:pt idx="2211">
                  <c:v>0.60416666666666652</c:v>
                </c:pt>
                <c:pt idx="2212">
                  <c:v>0.60347222222222219</c:v>
                </c:pt>
                <c:pt idx="2213">
                  <c:v>0.60347222222222219</c:v>
                </c:pt>
                <c:pt idx="2214">
                  <c:v>0.60416666666666652</c:v>
                </c:pt>
                <c:pt idx="2215">
                  <c:v>0.60347222222222219</c:v>
                </c:pt>
                <c:pt idx="2216">
                  <c:v>0.60347222222222219</c:v>
                </c:pt>
                <c:pt idx="2217">
                  <c:v>0.60347222222222219</c:v>
                </c:pt>
                <c:pt idx="2218">
                  <c:v>0.60347222222222219</c:v>
                </c:pt>
                <c:pt idx="2219">
                  <c:v>0.60416666666666652</c:v>
                </c:pt>
                <c:pt idx="2220">
                  <c:v>0.60347222222222219</c:v>
                </c:pt>
                <c:pt idx="2221">
                  <c:v>0.60347222222222219</c:v>
                </c:pt>
                <c:pt idx="2222">
                  <c:v>0.60416666666666652</c:v>
                </c:pt>
                <c:pt idx="2223">
                  <c:v>0.60347222222222219</c:v>
                </c:pt>
                <c:pt idx="2224">
                  <c:v>0.60347222222222219</c:v>
                </c:pt>
                <c:pt idx="2225">
                  <c:v>0.60416666666666652</c:v>
                </c:pt>
                <c:pt idx="2226">
                  <c:v>0.60347222222222219</c:v>
                </c:pt>
                <c:pt idx="2227">
                  <c:v>0.60416666666666652</c:v>
                </c:pt>
                <c:pt idx="2228">
                  <c:v>0.60416666666666652</c:v>
                </c:pt>
                <c:pt idx="2229">
                  <c:v>0.60416666666666652</c:v>
                </c:pt>
                <c:pt idx="2230">
                  <c:v>0.60347222222222219</c:v>
                </c:pt>
                <c:pt idx="2231">
                  <c:v>0.60416666666666652</c:v>
                </c:pt>
                <c:pt idx="2232">
                  <c:v>0.60416666666666652</c:v>
                </c:pt>
                <c:pt idx="2233">
                  <c:v>0.60347222222222219</c:v>
                </c:pt>
                <c:pt idx="2234">
                  <c:v>0.60416666666666652</c:v>
                </c:pt>
                <c:pt idx="2235">
                  <c:v>0.60347222222222219</c:v>
                </c:pt>
                <c:pt idx="2236">
                  <c:v>0.60347222222222219</c:v>
                </c:pt>
                <c:pt idx="2237">
                  <c:v>0.60347222222222219</c:v>
                </c:pt>
                <c:pt idx="2238">
                  <c:v>0.60347222222222219</c:v>
                </c:pt>
                <c:pt idx="2239">
                  <c:v>0.60347222222222219</c:v>
                </c:pt>
                <c:pt idx="2240">
                  <c:v>0.60347222222222219</c:v>
                </c:pt>
                <c:pt idx="2241">
                  <c:v>0.60347222222222219</c:v>
                </c:pt>
                <c:pt idx="2242">
                  <c:v>0.60347222222222219</c:v>
                </c:pt>
                <c:pt idx="2243">
                  <c:v>0.60347222222222219</c:v>
                </c:pt>
                <c:pt idx="2244">
                  <c:v>0.60416666666666652</c:v>
                </c:pt>
                <c:pt idx="2245">
                  <c:v>0.60416666666666652</c:v>
                </c:pt>
                <c:pt idx="2246">
                  <c:v>0.60416666666666652</c:v>
                </c:pt>
                <c:pt idx="2247">
                  <c:v>0.60416666666666652</c:v>
                </c:pt>
                <c:pt idx="2248">
                  <c:v>0.58333333333333348</c:v>
                </c:pt>
                <c:pt idx="2249">
                  <c:v>0.58333333333333348</c:v>
                </c:pt>
                <c:pt idx="2250">
                  <c:v>0.58263888888888893</c:v>
                </c:pt>
                <c:pt idx="2251">
                  <c:v>0.58333333333333348</c:v>
                </c:pt>
                <c:pt idx="2252">
                  <c:v>0.58333333333333348</c:v>
                </c:pt>
                <c:pt idx="2253">
                  <c:v>0.58333333333333348</c:v>
                </c:pt>
                <c:pt idx="2254">
                  <c:v>0.58333333333333348</c:v>
                </c:pt>
                <c:pt idx="2255">
                  <c:v>0.58333333333333348</c:v>
                </c:pt>
                <c:pt idx="2256">
                  <c:v>0.58333333333333348</c:v>
                </c:pt>
                <c:pt idx="2257">
                  <c:v>0.58333333333333348</c:v>
                </c:pt>
                <c:pt idx="2258">
                  <c:v>0.58263888888888893</c:v>
                </c:pt>
                <c:pt idx="2259">
                  <c:v>0.58263888888888893</c:v>
                </c:pt>
                <c:pt idx="2260">
                  <c:v>0.58333333333333348</c:v>
                </c:pt>
                <c:pt idx="2261">
                  <c:v>0.58333333333333348</c:v>
                </c:pt>
                <c:pt idx="2262">
                  <c:v>0.58263888888888893</c:v>
                </c:pt>
                <c:pt idx="2263">
                  <c:v>0.58263888888888893</c:v>
                </c:pt>
                <c:pt idx="2264">
                  <c:v>0.58333333333333348</c:v>
                </c:pt>
                <c:pt idx="2265">
                  <c:v>0.58333333333333348</c:v>
                </c:pt>
                <c:pt idx="2266">
                  <c:v>0.58263888888888893</c:v>
                </c:pt>
                <c:pt idx="2267">
                  <c:v>0.58263888888888893</c:v>
                </c:pt>
                <c:pt idx="2268">
                  <c:v>0.58263888888888893</c:v>
                </c:pt>
                <c:pt idx="2269">
                  <c:v>0.58263888888888893</c:v>
                </c:pt>
                <c:pt idx="2270">
                  <c:v>0.58333333333333348</c:v>
                </c:pt>
                <c:pt idx="2271">
                  <c:v>0.58263888888888893</c:v>
                </c:pt>
                <c:pt idx="2272">
                  <c:v>0.58263888888888893</c:v>
                </c:pt>
                <c:pt idx="2273">
                  <c:v>0.58263888888888893</c:v>
                </c:pt>
                <c:pt idx="2274">
                  <c:v>0.58263888888888893</c:v>
                </c:pt>
                <c:pt idx="2275">
                  <c:v>0.58333333333333348</c:v>
                </c:pt>
                <c:pt idx="2276">
                  <c:v>0.58333333333333348</c:v>
                </c:pt>
                <c:pt idx="2277">
                  <c:v>0.58333333333333348</c:v>
                </c:pt>
                <c:pt idx="2278">
                  <c:v>0.58263888888888893</c:v>
                </c:pt>
                <c:pt idx="2279">
                  <c:v>0.58263888888888893</c:v>
                </c:pt>
                <c:pt idx="2280">
                  <c:v>0.58333333333333348</c:v>
                </c:pt>
                <c:pt idx="2281">
                  <c:v>0.58263888888888893</c:v>
                </c:pt>
                <c:pt idx="2282">
                  <c:v>0.58263888888888893</c:v>
                </c:pt>
                <c:pt idx="2283">
                  <c:v>0.58333333333333348</c:v>
                </c:pt>
                <c:pt idx="2284">
                  <c:v>0.58263888888888893</c:v>
                </c:pt>
                <c:pt idx="2285">
                  <c:v>0.58263888888888893</c:v>
                </c:pt>
                <c:pt idx="2286">
                  <c:v>0.58263888888888893</c:v>
                </c:pt>
                <c:pt idx="2287">
                  <c:v>0.58263888888888893</c:v>
                </c:pt>
                <c:pt idx="2288">
                  <c:v>0.58333333333333348</c:v>
                </c:pt>
                <c:pt idx="2289">
                  <c:v>0.58263888888888893</c:v>
                </c:pt>
                <c:pt idx="2290">
                  <c:v>0.58263888888888893</c:v>
                </c:pt>
                <c:pt idx="2291">
                  <c:v>0.58333333333333348</c:v>
                </c:pt>
                <c:pt idx="2292">
                  <c:v>0.58263888888888893</c:v>
                </c:pt>
                <c:pt idx="2293">
                  <c:v>0.58263888888888893</c:v>
                </c:pt>
                <c:pt idx="2294">
                  <c:v>0.58333333333333348</c:v>
                </c:pt>
                <c:pt idx="2295">
                  <c:v>0.58263888888888893</c:v>
                </c:pt>
                <c:pt idx="2296">
                  <c:v>0.58333333333333348</c:v>
                </c:pt>
                <c:pt idx="2297">
                  <c:v>0.58333333333333348</c:v>
                </c:pt>
                <c:pt idx="2298">
                  <c:v>0.58333333333333348</c:v>
                </c:pt>
                <c:pt idx="2299">
                  <c:v>0.58263888888888893</c:v>
                </c:pt>
                <c:pt idx="2300">
                  <c:v>0.58333333333333348</c:v>
                </c:pt>
                <c:pt idx="2301">
                  <c:v>0.58333333333333348</c:v>
                </c:pt>
                <c:pt idx="2302">
                  <c:v>0.58263888888888893</c:v>
                </c:pt>
                <c:pt idx="2303">
                  <c:v>0.58333333333333348</c:v>
                </c:pt>
                <c:pt idx="2304">
                  <c:v>0.58263888888888893</c:v>
                </c:pt>
                <c:pt idx="2305">
                  <c:v>0.58263888888888893</c:v>
                </c:pt>
                <c:pt idx="2306">
                  <c:v>0.58263888888888893</c:v>
                </c:pt>
                <c:pt idx="2307">
                  <c:v>0.58263888888888893</c:v>
                </c:pt>
                <c:pt idx="2308">
                  <c:v>0.58263888888888893</c:v>
                </c:pt>
                <c:pt idx="2309">
                  <c:v>0.58263888888888893</c:v>
                </c:pt>
                <c:pt idx="2310">
                  <c:v>0.58263888888888893</c:v>
                </c:pt>
                <c:pt idx="2311">
                  <c:v>0.58263888888888893</c:v>
                </c:pt>
                <c:pt idx="2312">
                  <c:v>0.58263888888888893</c:v>
                </c:pt>
                <c:pt idx="2313">
                  <c:v>0.58333333333333348</c:v>
                </c:pt>
                <c:pt idx="2314">
                  <c:v>0.58333333333333348</c:v>
                </c:pt>
                <c:pt idx="2315">
                  <c:v>0.58333333333333348</c:v>
                </c:pt>
                <c:pt idx="2316">
                  <c:v>0.58333333333333348</c:v>
                </c:pt>
                <c:pt idx="2317">
                  <c:v>0.5625</c:v>
                </c:pt>
                <c:pt idx="2318">
                  <c:v>0.5625</c:v>
                </c:pt>
                <c:pt idx="2319">
                  <c:v>0.56180555555555622</c:v>
                </c:pt>
                <c:pt idx="2320">
                  <c:v>0.5625</c:v>
                </c:pt>
                <c:pt idx="2321">
                  <c:v>0.5625</c:v>
                </c:pt>
                <c:pt idx="2322">
                  <c:v>0.5625</c:v>
                </c:pt>
                <c:pt idx="2323">
                  <c:v>0.5625</c:v>
                </c:pt>
                <c:pt idx="2324">
                  <c:v>0.5625</c:v>
                </c:pt>
                <c:pt idx="2325">
                  <c:v>0.5625</c:v>
                </c:pt>
                <c:pt idx="2326">
                  <c:v>0.5625</c:v>
                </c:pt>
                <c:pt idx="2327">
                  <c:v>0.56180555555555622</c:v>
                </c:pt>
                <c:pt idx="2328">
                  <c:v>0.56180555555555622</c:v>
                </c:pt>
                <c:pt idx="2329">
                  <c:v>0.5625</c:v>
                </c:pt>
                <c:pt idx="2330">
                  <c:v>0.5625</c:v>
                </c:pt>
                <c:pt idx="2331">
                  <c:v>0.56180555555555622</c:v>
                </c:pt>
                <c:pt idx="2332">
                  <c:v>0.56180555555555622</c:v>
                </c:pt>
                <c:pt idx="2333">
                  <c:v>0.5625</c:v>
                </c:pt>
                <c:pt idx="2334">
                  <c:v>0.5625</c:v>
                </c:pt>
                <c:pt idx="2335">
                  <c:v>0.56180555555555622</c:v>
                </c:pt>
                <c:pt idx="2336">
                  <c:v>0.56180555555555622</c:v>
                </c:pt>
                <c:pt idx="2337">
                  <c:v>0.56180555555555622</c:v>
                </c:pt>
                <c:pt idx="2338">
                  <c:v>0.56180555555555622</c:v>
                </c:pt>
                <c:pt idx="2339">
                  <c:v>0.5625</c:v>
                </c:pt>
                <c:pt idx="2340">
                  <c:v>0.56180555555555622</c:v>
                </c:pt>
                <c:pt idx="2341">
                  <c:v>0.56180555555555622</c:v>
                </c:pt>
                <c:pt idx="2342">
                  <c:v>0.56180555555555622</c:v>
                </c:pt>
                <c:pt idx="2343">
                  <c:v>0.56180555555555622</c:v>
                </c:pt>
                <c:pt idx="2344">
                  <c:v>0.5625</c:v>
                </c:pt>
                <c:pt idx="2345">
                  <c:v>0.5625</c:v>
                </c:pt>
                <c:pt idx="2346">
                  <c:v>0.5625</c:v>
                </c:pt>
                <c:pt idx="2347">
                  <c:v>0.56180555555555622</c:v>
                </c:pt>
                <c:pt idx="2348">
                  <c:v>0.56180555555555622</c:v>
                </c:pt>
                <c:pt idx="2349">
                  <c:v>0.5625</c:v>
                </c:pt>
                <c:pt idx="2350">
                  <c:v>0.56180555555555622</c:v>
                </c:pt>
                <c:pt idx="2351">
                  <c:v>0.56180555555555622</c:v>
                </c:pt>
                <c:pt idx="2352">
                  <c:v>0.5625</c:v>
                </c:pt>
                <c:pt idx="2353">
                  <c:v>0.56180555555555622</c:v>
                </c:pt>
                <c:pt idx="2354">
                  <c:v>0.56180555555555622</c:v>
                </c:pt>
                <c:pt idx="2355">
                  <c:v>0.56180555555555622</c:v>
                </c:pt>
                <c:pt idx="2356">
                  <c:v>0.56180555555555622</c:v>
                </c:pt>
                <c:pt idx="2357">
                  <c:v>0.5625</c:v>
                </c:pt>
                <c:pt idx="2358">
                  <c:v>0.56180555555555622</c:v>
                </c:pt>
                <c:pt idx="2359">
                  <c:v>0.56180555555555622</c:v>
                </c:pt>
                <c:pt idx="2360">
                  <c:v>0.5625</c:v>
                </c:pt>
                <c:pt idx="2361">
                  <c:v>0.56180555555555622</c:v>
                </c:pt>
                <c:pt idx="2362">
                  <c:v>0.56180555555555622</c:v>
                </c:pt>
                <c:pt idx="2363">
                  <c:v>0.5625</c:v>
                </c:pt>
                <c:pt idx="2364">
                  <c:v>0.56180555555555622</c:v>
                </c:pt>
                <c:pt idx="2365">
                  <c:v>0.5625</c:v>
                </c:pt>
                <c:pt idx="2366">
                  <c:v>0.5625</c:v>
                </c:pt>
                <c:pt idx="2367">
                  <c:v>0.5625</c:v>
                </c:pt>
                <c:pt idx="2368">
                  <c:v>0.56180555555555622</c:v>
                </c:pt>
                <c:pt idx="2369">
                  <c:v>0.5625</c:v>
                </c:pt>
                <c:pt idx="2370">
                  <c:v>0.5625</c:v>
                </c:pt>
                <c:pt idx="2371">
                  <c:v>0.56180555555555622</c:v>
                </c:pt>
                <c:pt idx="2372">
                  <c:v>0.5625</c:v>
                </c:pt>
                <c:pt idx="2373">
                  <c:v>0.56180555555555622</c:v>
                </c:pt>
                <c:pt idx="2374">
                  <c:v>0.56180555555555622</c:v>
                </c:pt>
                <c:pt idx="2375">
                  <c:v>0.56180555555555622</c:v>
                </c:pt>
                <c:pt idx="2376">
                  <c:v>0.56180555555555622</c:v>
                </c:pt>
                <c:pt idx="2377">
                  <c:v>0.56180555555555622</c:v>
                </c:pt>
                <c:pt idx="2378">
                  <c:v>0.56180555555555622</c:v>
                </c:pt>
                <c:pt idx="2379">
                  <c:v>0.56180555555555622</c:v>
                </c:pt>
                <c:pt idx="2380">
                  <c:v>0.56180555555555622</c:v>
                </c:pt>
                <c:pt idx="2381">
                  <c:v>0.56180555555555622</c:v>
                </c:pt>
                <c:pt idx="2382">
                  <c:v>0.5625</c:v>
                </c:pt>
                <c:pt idx="2383">
                  <c:v>0.5625</c:v>
                </c:pt>
                <c:pt idx="2384">
                  <c:v>0.5625</c:v>
                </c:pt>
                <c:pt idx="2385">
                  <c:v>0.5625</c:v>
                </c:pt>
                <c:pt idx="2386">
                  <c:v>0.54166666666666652</c:v>
                </c:pt>
                <c:pt idx="2387">
                  <c:v>0.54166666666666652</c:v>
                </c:pt>
                <c:pt idx="2388">
                  <c:v>0.54097222222222219</c:v>
                </c:pt>
                <c:pt idx="2389">
                  <c:v>0.54166666666666652</c:v>
                </c:pt>
                <c:pt idx="2390">
                  <c:v>0.54166666666666652</c:v>
                </c:pt>
                <c:pt idx="2391">
                  <c:v>0.54166666666666652</c:v>
                </c:pt>
                <c:pt idx="2392">
                  <c:v>0.54166666666666652</c:v>
                </c:pt>
                <c:pt idx="2393">
                  <c:v>0.54166666666666652</c:v>
                </c:pt>
                <c:pt idx="2394">
                  <c:v>0.54166666666666652</c:v>
                </c:pt>
                <c:pt idx="2395">
                  <c:v>0.54166666666666652</c:v>
                </c:pt>
                <c:pt idx="2396">
                  <c:v>0.54097222222222219</c:v>
                </c:pt>
                <c:pt idx="2397">
                  <c:v>0.54097222222222219</c:v>
                </c:pt>
                <c:pt idx="2398">
                  <c:v>0.54166666666666652</c:v>
                </c:pt>
                <c:pt idx="2399">
                  <c:v>0.54166666666666652</c:v>
                </c:pt>
                <c:pt idx="2400">
                  <c:v>0.54097222222222219</c:v>
                </c:pt>
                <c:pt idx="2401">
                  <c:v>0.54097222222222219</c:v>
                </c:pt>
                <c:pt idx="2402">
                  <c:v>0.54166666666666652</c:v>
                </c:pt>
                <c:pt idx="2403">
                  <c:v>0.54166666666666652</c:v>
                </c:pt>
                <c:pt idx="2404">
                  <c:v>0.54097222222222219</c:v>
                </c:pt>
                <c:pt idx="2405">
                  <c:v>0.54097222222222219</c:v>
                </c:pt>
                <c:pt idx="2406">
                  <c:v>0.54097222222222219</c:v>
                </c:pt>
                <c:pt idx="2407">
                  <c:v>0.54097222222222219</c:v>
                </c:pt>
                <c:pt idx="2408">
                  <c:v>0.54166666666666652</c:v>
                </c:pt>
                <c:pt idx="2409">
                  <c:v>0.54097222222222219</c:v>
                </c:pt>
                <c:pt idx="2410">
                  <c:v>0.54097222222222219</c:v>
                </c:pt>
                <c:pt idx="2411">
                  <c:v>0.54097222222222219</c:v>
                </c:pt>
                <c:pt idx="2412">
                  <c:v>0.54097222222222219</c:v>
                </c:pt>
                <c:pt idx="2413">
                  <c:v>0.54166666666666652</c:v>
                </c:pt>
                <c:pt idx="2414">
                  <c:v>0.54166666666666652</c:v>
                </c:pt>
                <c:pt idx="2415">
                  <c:v>0.54166666666666652</c:v>
                </c:pt>
                <c:pt idx="2416">
                  <c:v>0.54097222222222219</c:v>
                </c:pt>
                <c:pt idx="2417">
                  <c:v>0.54097222222222219</c:v>
                </c:pt>
                <c:pt idx="2418">
                  <c:v>0.54166666666666652</c:v>
                </c:pt>
                <c:pt idx="2419">
                  <c:v>0.54097222222222219</c:v>
                </c:pt>
                <c:pt idx="2420">
                  <c:v>0.54097222222222219</c:v>
                </c:pt>
                <c:pt idx="2421">
                  <c:v>0.54166666666666652</c:v>
                </c:pt>
                <c:pt idx="2422">
                  <c:v>0.54097222222222219</c:v>
                </c:pt>
                <c:pt idx="2423">
                  <c:v>0.54097222222222219</c:v>
                </c:pt>
                <c:pt idx="2424">
                  <c:v>0.54097222222222219</c:v>
                </c:pt>
                <c:pt idx="2425">
                  <c:v>0.54097222222222219</c:v>
                </c:pt>
                <c:pt idx="2426">
                  <c:v>0.54166666666666652</c:v>
                </c:pt>
                <c:pt idx="2427">
                  <c:v>0.54097222222222219</c:v>
                </c:pt>
                <c:pt idx="2428">
                  <c:v>0.54097222222222219</c:v>
                </c:pt>
                <c:pt idx="2429">
                  <c:v>0.54166666666666652</c:v>
                </c:pt>
                <c:pt idx="2430">
                  <c:v>0.54097222222222219</c:v>
                </c:pt>
                <c:pt idx="2431">
                  <c:v>0.54097222222222219</c:v>
                </c:pt>
                <c:pt idx="2432">
                  <c:v>0.54166666666666652</c:v>
                </c:pt>
                <c:pt idx="2433">
                  <c:v>0.54097222222222219</c:v>
                </c:pt>
                <c:pt idx="2434">
                  <c:v>0.54166666666666652</c:v>
                </c:pt>
                <c:pt idx="2435">
                  <c:v>0.54166666666666652</c:v>
                </c:pt>
                <c:pt idx="2436">
                  <c:v>0.54166666666666652</c:v>
                </c:pt>
                <c:pt idx="2437">
                  <c:v>0.54097222222222219</c:v>
                </c:pt>
                <c:pt idx="2438">
                  <c:v>0.54166666666666652</c:v>
                </c:pt>
                <c:pt idx="2439">
                  <c:v>0.54166666666666652</c:v>
                </c:pt>
                <c:pt idx="2440">
                  <c:v>0.54097222222222219</c:v>
                </c:pt>
                <c:pt idx="2441">
                  <c:v>0.54166666666666652</c:v>
                </c:pt>
                <c:pt idx="2442">
                  <c:v>0.54097222222222219</c:v>
                </c:pt>
                <c:pt idx="2443">
                  <c:v>0.54097222222222219</c:v>
                </c:pt>
                <c:pt idx="2444">
                  <c:v>0.54097222222222219</c:v>
                </c:pt>
                <c:pt idx="2445">
                  <c:v>0.54097222222222219</c:v>
                </c:pt>
                <c:pt idx="2446">
                  <c:v>0.54097222222222219</c:v>
                </c:pt>
                <c:pt idx="2447">
                  <c:v>0.54097222222222219</c:v>
                </c:pt>
                <c:pt idx="2448">
                  <c:v>0.54097222222222219</c:v>
                </c:pt>
                <c:pt idx="2449">
                  <c:v>0.54097222222222219</c:v>
                </c:pt>
                <c:pt idx="2450">
                  <c:v>0.54097222222222219</c:v>
                </c:pt>
                <c:pt idx="2451">
                  <c:v>0.54166666666666652</c:v>
                </c:pt>
                <c:pt idx="2452">
                  <c:v>0.54166666666666652</c:v>
                </c:pt>
                <c:pt idx="2453">
                  <c:v>0.54166666666666652</c:v>
                </c:pt>
                <c:pt idx="2454">
                  <c:v>0.54166666666666652</c:v>
                </c:pt>
                <c:pt idx="2455">
                  <c:v>0.5208333333333337</c:v>
                </c:pt>
                <c:pt idx="2456">
                  <c:v>0.5208333333333337</c:v>
                </c:pt>
                <c:pt idx="2457">
                  <c:v>0.52013888888888882</c:v>
                </c:pt>
                <c:pt idx="2458">
                  <c:v>0.5208333333333337</c:v>
                </c:pt>
                <c:pt idx="2459">
                  <c:v>0.5208333333333337</c:v>
                </c:pt>
                <c:pt idx="2460">
                  <c:v>0.5208333333333337</c:v>
                </c:pt>
                <c:pt idx="2461">
                  <c:v>0.5208333333333337</c:v>
                </c:pt>
                <c:pt idx="2462">
                  <c:v>0.5208333333333337</c:v>
                </c:pt>
                <c:pt idx="2463">
                  <c:v>0.5208333333333337</c:v>
                </c:pt>
                <c:pt idx="2464">
                  <c:v>0.5208333333333337</c:v>
                </c:pt>
                <c:pt idx="2465">
                  <c:v>0.52013888888888882</c:v>
                </c:pt>
                <c:pt idx="2466">
                  <c:v>0.52013888888888882</c:v>
                </c:pt>
                <c:pt idx="2467">
                  <c:v>0.5208333333333337</c:v>
                </c:pt>
                <c:pt idx="2468">
                  <c:v>0.5208333333333337</c:v>
                </c:pt>
                <c:pt idx="2469">
                  <c:v>0.52013888888888882</c:v>
                </c:pt>
                <c:pt idx="2470">
                  <c:v>0.52013888888888882</c:v>
                </c:pt>
                <c:pt idx="2471">
                  <c:v>0.5208333333333337</c:v>
                </c:pt>
                <c:pt idx="2472">
                  <c:v>0.5208333333333337</c:v>
                </c:pt>
                <c:pt idx="2473">
                  <c:v>0.52013888888888882</c:v>
                </c:pt>
                <c:pt idx="2474">
                  <c:v>0.52013888888888882</c:v>
                </c:pt>
                <c:pt idx="2475">
                  <c:v>0.52013888888888882</c:v>
                </c:pt>
                <c:pt idx="2476">
                  <c:v>0.52013888888888882</c:v>
                </c:pt>
                <c:pt idx="2477">
                  <c:v>0.5208333333333337</c:v>
                </c:pt>
                <c:pt idx="2478">
                  <c:v>0.52013888888888882</c:v>
                </c:pt>
                <c:pt idx="2479">
                  <c:v>0.52013888888888882</c:v>
                </c:pt>
                <c:pt idx="2480">
                  <c:v>0.52013888888888882</c:v>
                </c:pt>
                <c:pt idx="2481">
                  <c:v>0.52013888888888882</c:v>
                </c:pt>
                <c:pt idx="2482">
                  <c:v>0.5208333333333337</c:v>
                </c:pt>
                <c:pt idx="2483">
                  <c:v>0.5208333333333337</c:v>
                </c:pt>
                <c:pt idx="2484">
                  <c:v>0.5208333333333337</c:v>
                </c:pt>
                <c:pt idx="2485">
                  <c:v>0.52013888888888882</c:v>
                </c:pt>
                <c:pt idx="2486">
                  <c:v>0.52013888888888882</c:v>
                </c:pt>
                <c:pt idx="2487">
                  <c:v>0.5208333333333337</c:v>
                </c:pt>
                <c:pt idx="2488">
                  <c:v>0.52013888888888882</c:v>
                </c:pt>
                <c:pt idx="2489">
                  <c:v>0.52013888888888882</c:v>
                </c:pt>
                <c:pt idx="2490">
                  <c:v>0.5208333333333337</c:v>
                </c:pt>
                <c:pt idx="2491">
                  <c:v>0.52013888888888882</c:v>
                </c:pt>
                <c:pt idx="2492">
                  <c:v>0.52013888888888882</c:v>
                </c:pt>
                <c:pt idx="2493">
                  <c:v>0.52013888888888882</c:v>
                </c:pt>
                <c:pt idx="2494">
                  <c:v>0.52013888888888882</c:v>
                </c:pt>
                <c:pt idx="2495">
                  <c:v>0.5208333333333337</c:v>
                </c:pt>
                <c:pt idx="2496">
                  <c:v>0.52013888888888882</c:v>
                </c:pt>
                <c:pt idx="2497">
                  <c:v>0.52013888888888882</c:v>
                </c:pt>
                <c:pt idx="2498">
                  <c:v>0.5208333333333337</c:v>
                </c:pt>
                <c:pt idx="2499">
                  <c:v>0.52013888888888882</c:v>
                </c:pt>
                <c:pt idx="2500">
                  <c:v>0.52013888888888882</c:v>
                </c:pt>
                <c:pt idx="2501">
                  <c:v>0.5208333333333337</c:v>
                </c:pt>
                <c:pt idx="2502">
                  <c:v>0.52013888888888882</c:v>
                </c:pt>
                <c:pt idx="2503">
                  <c:v>0.5208333333333337</c:v>
                </c:pt>
                <c:pt idx="2504">
                  <c:v>0.5208333333333337</c:v>
                </c:pt>
                <c:pt idx="2505">
                  <c:v>0.5208333333333337</c:v>
                </c:pt>
                <c:pt idx="2506">
                  <c:v>0.52013888888888882</c:v>
                </c:pt>
                <c:pt idx="2507">
                  <c:v>0.5208333333333337</c:v>
                </c:pt>
                <c:pt idx="2508">
                  <c:v>0.5208333333333337</c:v>
                </c:pt>
                <c:pt idx="2509">
                  <c:v>0.52013888888888882</c:v>
                </c:pt>
                <c:pt idx="2510">
                  <c:v>0.5208333333333337</c:v>
                </c:pt>
                <c:pt idx="2511">
                  <c:v>0.52013888888888882</c:v>
                </c:pt>
                <c:pt idx="2512">
                  <c:v>0.52013888888888882</c:v>
                </c:pt>
                <c:pt idx="2513">
                  <c:v>0.52013888888888882</c:v>
                </c:pt>
                <c:pt idx="2514">
                  <c:v>0.52013888888888882</c:v>
                </c:pt>
                <c:pt idx="2515">
                  <c:v>0.52013888888888882</c:v>
                </c:pt>
                <c:pt idx="2516">
                  <c:v>0.52013888888888882</c:v>
                </c:pt>
                <c:pt idx="2517">
                  <c:v>0.52013888888888882</c:v>
                </c:pt>
                <c:pt idx="2518">
                  <c:v>0.52013888888888882</c:v>
                </c:pt>
                <c:pt idx="2519">
                  <c:v>0.52013888888888882</c:v>
                </c:pt>
                <c:pt idx="2520">
                  <c:v>0.5208333333333337</c:v>
                </c:pt>
                <c:pt idx="2521">
                  <c:v>0.5208333333333337</c:v>
                </c:pt>
                <c:pt idx="2522">
                  <c:v>0.5208333333333337</c:v>
                </c:pt>
                <c:pt idx="2523">
                  <c:v>0.5208333333333337</c:v>
                </c:pt>
                <c:pt idx="2524">
                  <c:v>0.5</c:v>
                </c:pt>
                <c:pt idx="2525">
                  <c:v>0.5</c:v>
                </c:pt>
                <c:pt idx="2526">
                  <c:v>0.49930555555555578</c:v>
                </c:pt>
                <c:pt idx="2527">
                  <c:v>0.5</c:v>
                </c:pt>
                <c:pt idx="2528">
                  <c:v>0.5</c:v>
                </c:pt>
                <c:pt idx="2529">
                  <c:v>0.5</c:v>
                </c:pt>
                <c:pt idx="2530">
                  <c:v>0.5</c:v>
                </c:pt>
                <c:pt idx="2531">
                  <c:v>0.5</c:v>
                </c:pt>
                <c:pt idx="2532">
                  <c:v>0.5</c:v>
                </c:pt>
                <c:pt idx="2533">
                  <c:v>0.5</c:v>
                </c:pt>
                <c:pt idx="2534">
                  <c:v>0.49930555555555578</c:v>
                </c:pt>
                <c:pt idx="2535">
                  <c:v>0.49930555555555578</c:v>
                </c:pt>
                <c:pt idx="2536">
                  <c:v>0.5</c:v>
                </c:pt>
                <c:pt idx="2537">
                  <c:v>0.5</c:v>
                </c:pt>
                <c:pt idx="2538">
                  <c:v>0.49930555555555578</c:v>
                </c:pt>
                <c:pt idx="2539">
                  <c:v>0.49930555555555578</c:v>
                </c:pt>
                <c:pt idx="2540">
                  <c:v>0.5</c:v>
                </c:pt>
                <c:pt idx="2541">
                  <c:v>0.5</c:v>
                </c:pt>
                <c:pt idx="2542">
                  <c:v>0.49930555555555578</c:v>
                </c:pt>
                <c:pt idx="2543">
                  <c:v>0.49930555555555578</c:v>
                </c:pt>
                <c:pt idx="2544">
                  <c:v>0.49930555555555578</c:v>
                </c:pt>
                <c:pt idx="2545">
                  <c:v>0.49930555555555578</c:v>
                </c:pt>
                <c:pt idx="2546">
                  <c:v>0.5</c:v>
                </c:pt>
                <c:pt idx="2547">
                  <c:v>0.49930555555555578</c:v>
                </c:pt>
                <c:pt idx="2548">
                  <c:v>0.49930555555555578</c:v>
                </c:pt>
                <c:pt idx="2549">
                  <c:v>0.49930555555555578</c:v>
                </c:pt>
                <c:pt idx="2550">
                  <c:v>0.49930555555555578</c:v>
                </c:pt>
                <c:pt idx="2551">
                  <c:v>0.5</c:v>
                </c:pt>
                <c:pt idx="2552">
                  <c:v>0.5</c:v>
                </c:pt>
                <c:pt idx="2553">
                  <c:v>0.5</c:v>
                </c:pt>
                <c:pt idx="2554">
                  <c:v>0.49930555555555578</c:v>
                </c:pt>
                <c:pt idx="2555">
                  <c:v>0.49930555555555578</c:v>
                </c:pt>
                <c:pt idx="2556">
                  <c:v>0.5</c:v>
                </c:pt>
                <c:pt idx="2557">
                  <c:v>0.49930555555555578</c:v>
                </c:pt>
                <c:pt idx="2558">
                  <c:v>0.49930555555555578</c:v>
                </c:pt>
                <c:pt idx="2559">
                  <c:v>0.5</c:v>
                </c:pt>
                <c:pt idx="2560">
                  <c:v>0.49930555555555578</c:v>
                </c:pt>
                <c:pt idx="2561">
                  <c:v>0.49930555555555578</c:v>
                </c:pt>
                <c:pt idx="2562">
                  <c:v>0.49930555555555578</c:v>
                </c:pt>
                <c:pt idx="2563">
                  <c:v>0.49930555555555578</c:v>
                </c:pt>
                <c:pt idx="2564">
                  <c:v>0.5</c:v>
                </c:pt>
                <c:pt idx="2565">
                  <c:v>0.49930555555555578</c:v>
                </c:pt>
                <c:pt idx="2566">
                  <c:v>0.49930555555555578</c:v>
                </c:pt>
                <c:pt idx="2567">
                  <c:v>0.5</c:v>
                </c:pt>
                <c:pt idx="2568">
                  <c:v>0.49930555555555578</c:v>
                </c:pt>
                <c:pt idx="2569">
                  <c:v>0.49930555555555578</c:v>
                </c:pt>
                <c:pt idx="2570">
                  <c:v>0.5</c:v>
                </c:pt>
                <c:pt idx="2571">
                  <c:v>0.49930555555555578</c:v>
                </c:pt>
                <c:pt idx="2572">
                  <c:v>0.5</c:v>
                </c:pt>
                <c:pt idx="2573">
                  <c:v>0.5</c:v>
                </c:pt>
                <c:pt idx="2574">
                  <c:v>0.5</c:v>
                </c:pt>
                <c:pt idx="2575">
                  <c:v>0.49930555555555578</c:v>
                </c:pt>
                <c:pt idx="2576">
                  <c:v>0.5</c:v>
                </c:pt>
                <c:pt idx="2577">
                  <c:v>0.5</c:v>
                </c:pt>
                <c:pt idx="2578">
                  <c:v>0.49930555555555578</c:v>
                </c:pt>
                <c:pt idx="2579">
                  <c:v>0.5</c:v>
                </c:pt>
                <c:pt idx="2580">
                  <c:v>0.49930555555555578</c:v>
                </c:pt>
                <c:pt idx="2581">
                  <c:v>0.49930555555555578</c:v>
                </c:pt>
                <c:pt idx="2582">
                  <c:v>0.49930555555555578</c:v>
                </c:pt>
                <c:pt idx="2583">
                  <c:v>0.49930555555555578</c:v>
                </c:pt>
                <c:pt idx="2584">
                  <c:v>0.49930555555555578</c:v>
                </c:pt>
                <c:pt idx="2585">
                  <c:v>0.49930555555555578</c:v>
                </c:pt>
                <c:pt idx="2586">
                  <c:v>0.49930555555555578</c:v>
                </c:pt>
                <c:pt idx="2587">
                  <c:v>0.49930555555555578</c:v>
                </c:pt>
                <c:pt idx="2588">
                  <c:v>0.49930555555555578</c:v>
                </c:pt>
                <c:pt idx="2589">
                  <c:v>0.5</c:v>
                </c:pt>
                <c:pt idx="2590">
                  <c:v>0.5</c:v>
                </c:pt>
                <c:pt idx="2591">
                  <c:v>0.5</c:v>
                </c:pt>
                <c:pt idx="2592">
                  <c:v>0.5</c:v>
                </c:pt>
                <c:pt idx="2593">
                  <c:v>0.47916666666666702</c:v>
                </c:pt>
                <c:pt idx="2594">
                  <c:v>0.47847222222222252</c:v>
                </c:pt>
                <c:pt idx="2595">
                  <c:v>0.47916666666666702</c:v>
                </c:pt>
                <c:pt idx="2596">
                  <c:v>0.47916666666666702</c:v>
                </c:pt>
                <c:pt idx="2597">
                  <c:v>0.47916666666666702</c:v>
                </c:pt>
                <c:pt idx="2598">
                  <c:v>0.47916666666666702</c:v>
                </c:pt>
                <c:pt idx="2599">
                  <c:v>0.47916666666666702</c:v>
                </c:pt>
                <c:pt idx="2600">
                  <c:v>0.47916666666666702</c:v>
                </c:pt>
                <c:pt idx="2601">
                  <c:v>0.47916666666666702</c:v>
                </c:pt>
                <c:pt idx="2602">
                  <c:v>0.47847222222222252</c:v>
                </c:pt>
                <c:pt idx="2603">
                  <c:v>0.47847222222222252</c:v>
                </c:pt>
                <c:pt idx="2604">
                  <c:v>0.47916666666666702</c:v>
                </c:pt>
                <c:pt idx="2605">
                  <c:v>0.47847222222222252</c:v>
                </c:pt>
                <c:pt idx="2606">
                  <c:v>0.47847222222222252</c:v>
                </c:pt>
                <c:pt idx="2607">
                  <c:v>0.47916666666666702</c:v>
                </c:pt>
                <c:pt idx="2608">
                  <c:v>0.47916666666666702</c:v>
                </c:pt>
                <c:pt idx="2609">
                  <c:v>0.47847222222222252</c:v>
                </c:pt>
                <c:pt idx="2610">
                  <c:v>0.47847222222222252</c:v>
                </c:pt>
                <c:pt idx="2611">
                  <c:v>0.47847222222222252</c:v>
                </c:pt>
                <c:pt idx="2612">
                  <c:v>0.47847222222222252</c:v>
                </c:pt>
                <c:pt idx="2613">
                  <c:v>0.47916666666666702</c:v>
                </c:pt>
                <c:pt idx="2614">
                  <c:v>0.47847222222222252</c:v>
                </c:pt>
                <c:pt idx="2615">
                  <c:v>0.47847222222222252</c:v>
                </c:pt>
                <c:pt idx="2616">
                  <c:v>0.47847222222222252</c:v>
                </c:pt>
                <c:pt idx="2617">
                  <c:v>0.47847222222222252</c:v>
                </c:pt>
                <c:pt idx="2618">
                  <c:v>0.47916666666666702</c:v>
                </c:pt>
                <c:pt idx="2619">
                  <c:v>0.47916666666666702</c:v>
                </c:pt>
                <c:pt idx="2620">
                  <c:v>0.47916666666666702</c:v>
                </c:pt>
                <c:pt idx="2621">
                  <c:v>0.47847222222222252</c:v>
                </c:pt>
                <c:pt idx="2622">
                  <c:v>0.47847222222222252</c:v>
                </c:pt>
                <c:pt idx="2623">
                  <c:v>0.47916666666666702</c:v>
                </c:pt>
                <c:pt idx="2624">
                  <c:v>0.47847222222222252</c:v>
                </c:pt>
                <c:pt idx="2625">
                  <c:v>0.47847222222222252</c:v>
                </c:pt>
                <c:pt idx="2626">
                  <c:v>0.47847222222222252</c:v>
                </c:pt>
                <c:pt idx="2627">
                  <c:v>0.47847222222222252</c:v>
                </c:pt>
                <c:pt idx="2628">
                  <c:v>0.47847222222222252</c:v>
                </c:pt>
                <c:pt idx="2629">
                  <c:v>0.47847222222222252</c:v>
                </c:pt>
                <c:pt idx="2630">
                  <c:v>0.47916666666666702</c:v>
                </c:pt>
                <c:pt idx="2631">
                  <c:v>0.47847222222222252</c:v>
                </c:pt>
                <c:pt idx="2632">
                  <c:v>0.47847222222222252</c:v>
                </c:pt>
                <c:pt idx="2633">
                  <c:v>0.47916666666666702</c:v>
                </c:pt>
                <c:pt idx="2634">
                  <c:v>0.47847222222222252</c:v>
                </c:pt>
                <c:pt idx="2635">
                  <c:v>0.47847222222222252</c:v>
                </c:pt>
                <c:pt idx="2636">
                  <c:v>0.47916666666666702</c:v>
                </c:pt>
                <c:pt idx="2637">
                  <c:v>0.47847222222222252</c:v>
                </c:pt>
                <c:pt idx="2638">
                  <c:v>0.47916666666666702</c:v>
                </c:pt>
                <c:pt idx="2639">
                  <c:v>0.47916666666666702</c:v>
                </c:pt>
                <c:pt idx="2640">
                  <c:v>0.47916666666666702</c:v>
                </c:pt>
                <c:pt idx="2641">
                  <c:v>0.47847222222222252</c:v>
                </c:pt>
                <c:pt idx="2642">
                  <c:v>0.47916666666666702</c:v>
                </c:pt>
                <c:pt idx="2643">
                  <c:v>0.47916666666666702</c:v>
                </c:pt>
                <c:pt idx="2644">
                  <c:v>0.47847222222222252</c:v>
                </c:pt>
                <c:pt idx="2645">
                  <c:v>0.47916666666666702</c:v>
                </c:pt>
                <c:pt idx="2646">
                  <c:v>0.47847222222222252</c:v>
                </c:pt>
                <c:pt idx="2647">
                  <c:v>0.47847222222222252</c:v>
                </c:pt>
                <c:pt idx="2648">
                  <c:v>0.47847222222222252</c:v>
                </c:pt>
                <c:pt idx="2649">
                  <c:v>0.47847222222222252</c:v>
                </c:pt>
                <c:pt idx="2650">
                  <c:v>0.47847222222222252</c:v>
                </c:pt>
                <c:pt idx="2651">
                  <c:v>0.47847222222222252</c:v>
                </c:pt>
                <c:pt idx="2652">
                  <c:v>0.47847222222222252</c:v>
                </c:pt>
                <c:pt idx="2653">
                  <c:v>0.47847222222222252</c:v>
                </c:pt>
                <c:pt idx="2654">
                  <c:v>0.47847222222222252</c:v>
                </c:pt>
                <c:pt idx="2655">
                  <c:v>0.47916666666666702</c:v>
                </c:pt>
                <c:pt idx="2656">
                  <c:v>0.47916666666666702</c:v>
                </c:pt>
                <c:pt idx="2657">
                  <c:v>0.47916666666666702</c:v>
                </c:pt>
                <c:pt idx="2658">
                  <c:v>0.47916666666666702</c:v>
                </c:pt>
                <c:pt idx="2659">
                  <c:v>0.45763888888888887</c:v>
                </c:pt>
                <c:pt idx="2660">
                  <c:v>0.45833333333333326</c:v>
                </c:pt>
                <c:pt idx="2661">
                  <c:v>0.45833333333333326</c:v>
                </c:pt>
                <c:pt idx="2662">
                  <c:v>0.45833333333333326</c:v>
                </c:pt>
                <c:pt idx="2663">
                  <c:v>0.45833333333333326</c:v>
                </c:pt>
                <c:pt idx="2664">
                  <c:v>0.45833333333333326</c:v>
                </c:pt>
                <c:pt idx="2665">
                  <c:v>0.45833333333333326</c:v>
                </c:pt>
                <c:pt idx="2666">
                  <c:v>0.45763888888888887</c:v>
                </c:pt>
                <c:pt idx="2667">
                  <c:v>0.45763888888888887</c:v>
                </c:pt>
                <c:pt idx="2668">
                  <c:v>0.45763888888888887</c:v>
                </c:pt>
                <c:pt idx="2669">
                  <c:v>0.45763888888888887</c:v>
                </c:pt>
                <c:pt idx="2670">
                  <c:v>0.45763888888888887</c:v>
                </c:pt>
                <c:pt idx="2671">
                  <c:v>0.45763888888888887</c:v>
                </c:pt>
                <c:pt idx="2672">
                  <c:v>0.45833333333333326</c:v>
                </c:pt>
                <c:pt idx="2673">
                  <c:v>0.45763888888888887</c:v>
                </c:pt>
                <c:pt idx="2674">
                  <c:v>0.45763888888888887</c:v>
                </c:pt>
                <c:pt idx="2675">
                  <c:v>0.45763888888888887</c:v>
                </c:pt>
                <c:pt idx="2676">
                  <c:v>0.45763888888888887</c:v>
                </c:pt>
                <c:pt idx="2677">
                  <c:v>0.45833333333333326</c:v>
                </c:pt>
                <c:pt idx="2678">
                  <c:v>0.45833333333333326</c:v>
                </c:pt>
                <c:pt idx="2679">
                  <c:v>0.45833333333333326</c:v>
                </c:pt>
                <c:pt idx="2680">
                  <c:v>0.45763888888888887</c:v>
                </c:pt>
                <c:pt idx="2681">
                  <c:v>0.45763888888888887</c:v>
                </c:pt>
                <c:pt idx="2682">
                  <c:v>0.45763888888888887</c:v>
                </c:pt>
                <c:pt idx="2683">
                  <c:v>0.45763888888888887</c:v>
                </c:pt>
                <c:pt idx="2684">
                  <c:v>0.45763888888888887</c:v>
                </c:pt>
                <c:pt idx="2685">
                  <c:v>0.45763888888888887</c:v>
                </c:pt>
                <c:pt idx="2686">
                  <c:v>0.45763888888888887</c:v>
                </c:pt>
                <c:pt idx="2687">
                  <c:v>0.45833333333333326</c:v>
                </c:pt>
                <c:pt idx="2688">
                  <c:v>0.45763888888888887</c:v>
                </c:pt>
                <c:pt idx="2689">
                  <c:v>0.45833333333333326</c:v>
                </c:pt>
                <c:pt idx="2690">
                  <c:v>0.45833333333333326</c:v>
                </c:pt>
                <c:pt idx="2691">
                  <c:v>0.45833333333333326</c:v>
                </c:pt>
                <c:pt idx="2692">
                  <c:v>0.45763888888888887</c:v>
                </c:pt>
                <c:pt idx="2693">
                  <c:v>0.45833333333333326</c:v>
                </c:pt>
                <c:pt idx="2694">
                  <c:v>0.45833333333333326</c:v>
                </c:pt>
                <c:pt idx="2695">
                  <c:v>0.45763888888888887</c:v>
                </c:pt>
                <c:pt idx="2696">
                  <c:v>0.45833333333333326</c:v>
                </c:pt>
                <c:pt idx="2697">
                  <c:v>0.45763888888888887</c:v>
                </c:pt>
                <c:pt idx="2698">
                  <c:v>0.45763888888888887</c:v>
                </c:pt>
                <c:pt idx="2699">
                  <c:v>0.45763888888888887</c:v>
                </c:pt>
                <c:pt idx="2700">
                  <c:v>0.45763888888888887</c:v>
                </c:pt>
                <c:pt idx="2701">
                  <c:v>0.45763888888888887</c:v>
                </c:pt>
                <c:pt idx="2702">
                  <c:v>0.45763888888888887</c:v>
                </c:pt>
                <c:pt idx="2703">
                  <c:v>0.45763888888888887</c:v>
                </c:pt>
                <c:pt idx="2704">
                  <c:v>0.45763888888888887</c:v>
                </c:pt>
                <c:pt idx="2705">
                  <c:v>0.45763888888888887</c:v>
                </c:pt>
                <c:pt idx="2706">
                  <c:v>0.45833333333333326</c:v>
                </c:pt>
                <c:pt idx="2707">
                  <c:v>0.45833333333333326</c:v>
                </c:pt>
                <c:pt idx="2708">
                  <c:v>0.45833333333333326</c:v>
                </c:pt>
                <c:pt idx="2709">
                  <c:v>0.45833333333333326</c:v>
                </c:pt>
                <c:pt idx="2710">
                  <c:v>0.43750000000000028</c:v>
                </c:pt>
                <c:pt idx="2711">
                  <c:v>0.43680555555555578</c:v>
                </c:pt>
                <c:pt idx="2712">
                  <c:v>0.43680555555555578</c:v>
                </c:pt>
                <c:pt idx="2713">
                  <c:v>0.43680555555555578</c:v>
                </c:pt>
                <c:pt idx="2714">
                  <c:v>0.43680555555555578</c:v>
                </c:pt>
                <c:pt idx="2715">
                  <c:v>0.43680555555555578</c:v>
                </c:pt>
                <c:pt idx="2716">
                  <c:v>0.43680555555555578</c:v>
                </c:pt>
                <c:pt idx="2717">
                  <c:v>0.43680555555555578</c:v>
                </c:pt>
                <c:pt idx="2718">
                  <c:v>0.43680555555555578</c:v>
                </c:pt>
                <c:pt idx="2719">
                  <c:v>0.43680555555555578</c:v>
                </c:pt>
                <c:pt idx="2720">
                  <c:v>0.43680555555555578</c:v>
                </c:pt>
                <c:pt idx="2721">
                  <c:v>0.43680555555555578</c:v>
                </c:pt>
                <c:pt idx="2722">
                  <c:v>0.43680555555555578</c:v>
                </c:pt>
              </c:numCache>
            </c:numRef>
          </c:xVal>
          <c:yVal>
            <c:numRef>
              <c:f>FM_00Z_T19_40_32ZD_201450_20160!$P$800:$P$3522</c:f>
              <c:numCache>
                <c:formatCode>General</c:formatCode>
                <c:ptCount val="2723"/>
                <c:pt idx="0">
                  <c:v>3717.6</c:v>
                </c:pt>
                <c:pt idx="1">
                  <c:v>3736.7</c:v>
                </c:pt>
                <c:pt idx="2">
                  <c:v>3878.2</c:v>
                </c:pt>
                <c:pt idx="3">
                  <c:v>3865.9</c:v>
                </c:pt>
                <c:pt idx="4">
                  <c:v>3865.9</c:v>
                </c:pt>
                <c:pt idx="5">
                  <c:v>3865.9</c:v>
                </c:pt>
                <c:pt idx="6">
                  <c:v>3878.2</c:v>
                </c:pt>
                <c:pt idx="7">
                  <c:v>3865.9</c:v>
                </c:pt>
                <c:pt idx="8">
                  <c:v>3865.9</c:v>
                </c:pt>
                <c:pt idx="9">
                  <c:v>3865.9</c:v>
                </c:pt>
                <c:pt idx="10">
                  <c:v>3865.9</c:v>
                </c:pt>
                <c:pt idx="11">
                  <c:v>3865.9</c:v>
                </c:pt>
                <c:pt idx="12">
                  <c:v>3878.2</c:v>
                </c:pt>
                <c:pt idx="13">
                  <c:v>3865.9</c:v>
                </c:pt>
                <c:pt idx="14">
                  <c:v>3865.9</c:v>
                </c:pt>
                <c:pt idx="15">
                  <c:v>3865.9</c:v>
                </c:pt>
                <c:pt idx="16">
                  <c:v>3865.9</c:v>
                </c:pt>
                <c:pt idx="17">
                  <c:v>3865.9</c:v>
                </c:pt>
                <c:pt idx="18">
                  <c:v>3865.9</c:v>
                </c:pt>
                <c:pt idx="19">
                  <c:v>3865.9</c:v>
                </c:pt>
                <c:pt idx="20">
                  <c:v>3865.9</c:v>
                </c:pt>
                <c:pt idx="21">
                  <c:v>3717.6</c:v>
                </c:pt>
                <c:pt idx="22">
                  <c:v>3724.1</c:v>
                </c:pt>
                <c:pt idx="23">
                  <c:v>3865.9</c:v>
                </c:pt>
                <c:pt idx="24">
                  <c:v>3865.9</c:v>
                </c:pt>
                <c:pt idx="25">
                  <c:v>3878.2</c:v>
                </c:pt>
                <c:pt idx="26">
                  <c:v>3878.2</c:v>
                </c:pt>
                <c:pt idx="27">
                  <c:v>3826</c:v>
                </c:pt>
                <c:pt idx="28">
                  <c:v>3865.9</c:v>
                </c:pt>
                <c:pt idx="29">
                  <c:v>3865.9</c:v>
                </c:pt>
                <c:pt idx="30">
                  <c:v>3865.9</c:v>
                </c:pt>
                <c:pt idx="31">
                  <c:v>3878.2</c:v>
                </c:pt>
                <c:pt idx="32">
                  <c:v>3826</c:v>
                </c:pt>
                <c:pt idx="33">
                  <c:v>3865.9</c:v>
                </c:pt>
                <c:pt idx="34">
                  <c:v>3865.9</c:v>
                </c:pt>
                <c:pt idx="35">
                  <c:v>3865.9</c:v>
                </c:pt>
                <c:pt idx="36">
                  <c:v>3865.9</c:v>
                </c:pt>
                <c:pt idx="37">
                  <c:v>3865.9</c:v>
                </c:pt>
                <c:pt idx="38">
                  <c:v>3865.9</c:v>
                </c:pt>
                <c:pt idx="39">
                  <c:v>3865.9</c:v>
                </c:pt>
                <c:pt idx="40">
                  <c:v>3865.9</c:v>
                </c:pt>
                <c:pt idx="41">
                  <c:v>3891.9</c:v>
                </c:pt>
                <c:pt idx="42">
                  <c:v>3722.3</c:v>
                </c:pt>
                <c:pt idx="43">
                  <c:v>3865.9</c:v>
                </c:pt>
                <c:pt idx="44">
                  <c:v>3878.2</c:v>
                </c:pt>
                <c:pt idx="45">
                  <c:v>3804.7</c:v>
                </c:pt>
                <c:pt idx="46">
                  <c:v>3865.9</c:v>
                </c:pt>
                <c:pt idx="47">
                  <c:v>3804.7</c:v>
                </c:pt>
                <c:pt idx="48">
                  <c:v>3865.9</c:v>
                </c:pt>
                <c:pt idx="49">
                  <c:v>3830.3</c:v>
                </c:pt>
                <c:pt idx="50">
                  <c:v>3865.9</c:v>
                </c:pt>
                <c:pt idx="51">
                  <c:v>3865.9</c:v>
                </c:pt>
                <c:pt idx="52">
                  <c:v>3865.9</c:v>
                </c:pt>
                <c:pt idx="53">
                  <c:v>3865.9</c:v>
                </c:pt>
                <c:pt idx="54">
                  <c:v>3865.9</c:v>
                </c:pt>
                <c:pt idx="55">
                  <c:v>3865.9</c:v>
                </c:pt>
                <c:pt idx="56">
                  <c:v>3891.9</c:v>
                </c:pt>
                <c:pt idx="57">
                  <c:v>3953.6</c:v>
                </c:pt>
                <c:pt idx="58">
                  <c:v>3891.9</c:v>
                </c:pt>
                <c:pt idx="59">
                  <c:v>3793.7</c:v>
                </c:pt>
                <c:pt idx="60">
                  <c:v>3736.7</c:v>
                </c:pt>
                <c:pt idx="61">
                  <c:v>3717.6</c:v>
                </c:pt>
                <c:pt idx="62">
                  <c:v>3724.1</c:v>
                </c:pt>
                <c:pt idx="63">
                  <c:v>3768.5</c:v>
                </c:pt>
                <c:pt idx="64">
                  <c:v>3768.5</c:v>
                </c:pt>
                <c:pt idx="65">
                  <c:v>3865.9</c:v>
                </c:pt>
                <c:pt idx="66">
                  <c:v>3878.2</c:v>
                </c:pt>
                <c:pt idx="67">
                  <c:v>3804.7</c:v>
                </c:pt>
                <c:pt idx="68">
                  <c:v>3878.2</c:v>
                </c:pt>
                <c:pt idx="69">
                  <c:v>3865.9</c:v>
                </c:pt>
                <c:pt idx="70">
                  <c:v>3826</c:v>
                </c:pt>
                <c:pt idx="71">
                  <c:v>3865.9</c:v>
                </c:pt>
                <c:pt idx="72">
                  <c:v>3865.9</c:v>
                </c:pt>
                <c:pt idx="73">
                  <c:v>3865.9</c:v>
                </c:pt>
                <c:pt idx="74">
                  <c:v>3865.9</c:v>
                </c:pt>
                <c:pt idx="75">
                  <c:v>3865.9</c:v>
                </c:pt>
                <c:pt idx="76">
                  <c:v>3865.9</c:v>
                </c:pt>
                <c:pt idx="77">
                  <c:v>3865.9</c:v>
                </c:pt>
                <c:pt idx="78">
                  <c:v>3865.9</c:v>
                </c:pt>
                <c:pt idx="79">
                  <c:v>3865.9</c:v>
                </c:pt>
                <c:pt idx="80">
                  <c:v>3865.9</c:v>
                </c:pt>
                <c:pt idx="81">
                  <c:v>3865.9</c:v>
                </c:pt>
                <c:pt idx="82">
                  <c:v>3878.2</c:v>
                </c:pt>
                <c:pt idx="83">
                  <c:v>3865.9</c:v>
                </c:pt>
                <c:pt idx="84">
                  <c:v>3865.9</c:v>
                </c:pt>
                <c:pt idx="85">
                  <c:v>3788.5</c:v>
                </c:pt>
                <c:pt idx="86">
                  <c:v>3763.4</c:v>
                </c:pt>
                <c:pt idx="87">
                  <c:v>3763.4</c:v>
                </c:pt>
                <c:pt idx="88">
                  <c:v>3811.5</c:v>
                </c:pt>
                <c:pt idx="89">
                  <c:v>3801.4</c:v>
                </c:pt>
                <c:pt idx="90">
                  <c:v>3811.5</c:v>
                </c:pt>
                <c:pt idx="91">
                  <c:v>3789.5</c:v>
                </c:pt>
                <c:pt idx="92">
                  <c:v>3789.5</c:v>
                </c:pt>
                <c:pt idx="93">
                  <c:v>3760.5</c:v>
                </c:pt>
                <c:pt idx="94">
                  <c:v>3762.8</c:v>
                </c:pt>
                <c:pt idx="95">
                  <c:v>3760.5</c:v>
                </c:pt>
                <c:pt idx="96">
                  <c:v>3762.8</c:v>
                </c:pt>
                <c:pt idx="97">
                  <c:v>3762.8</c:v>
                </c:pt>
                <c:pt idx="98">
                  <c:v>3783.8</c:v>
                </c:pt>
                <c:pt idx="99">
                  <c:v>3761</c:v>
                </c:pt>
                <c:pt idx="100">
                  <c:v>3761</c:v>
                </c:pt>
                <c:pt idx="101">
                  <c:v>3746.6</c:v>
                </c:pt>
                <c:pt idx="102">
                  <c:v>3764.3</c:v>
                </c:pt>
                <c:pt idx="103">
                  <c:v>3783.8</c:v>
                </c:pt>
                <c:pt idx="104">
                  <c:v>3764.3</c:v>
                </c:pt>
                <c:pt idx="105">
                  <c:v>3783.8</c:v>
                </c:pt>
                <c:pt idx="106">
                  <c:v>3783.8</c:v>
                </c:pt>
                <c:pt idx="107">
                  <c:v>3786.7</c:v>
                </c:pt>
                <c:pt idx="108">
                  <c:v>3790.1</c:v>
                </c:pt>
                <c:pt idx="109">
                  <c:v>3783.8</c:v>
                </c:pt>
                <c:pt idx="110">
                  <c:v>3785.5</c:v>
                </c:pt>
                <c:pt idx="111">
                  <c:v>3776.4</c:v>
                </c:pt>
                <c:pt idx="112">
                  <c:v>3801.8</c:v>
                </c:pt>
                <c:pt idx="113">
                  <c:v>3818.3</c:v>
                </c:pt>
                <c:pt idx="114">
                  <c:v>3818.3</c:v>
                </c:pt>
                <c:pt idx="115">
                  <c:v>3818.3</c:v>
                </c:pt>
                <c:pt idx="116">
                  <c:v>3818.3</c:v>
                </c:pt>
                <c:pt idx="117">
                  <c:v>3818.3</c:v>
                </c:pt>
                <c:pt idx="118">
                  <c:v>3817.9</c:v>
                </c:pt>
                <c:pt idx="119">
                  <c:v>3818.3</c:v>
                </c:pt>
                <c:pt idx="120">
                  <c:v>3818.3</c:v>
                </c:pt>
                <c:pt idx="121">
                  <c:v>3817.9</c:v>
                </c:pt>
                <c:pt idx="122">
                  <c:v>3828</c:v>
                </c:pt>
                <c:pt idx="123">
                  <c:v>3817.9</c:v>
                </c:pt>
                <c:pt idx="124">
                  <c:v>3789.4</c:v>
                </c:pt>
                <c:pt idx="125">
                  <c:v>3826.4</c:v>
                </c:pt>
                <c:pt idx="126">
                  <c:v>3826.4</c:v>
                </c:pt>
                <c:pt idx="127">
                  <c:v>3789.4</c:v>
                </c:pt>
                <c:pt idx="128">
                  <c:v>3826.4</c:v>
                </c:pt>
                <c:pt idx="129">
                  <c:v>3826.4</c:v>
                </c:pt>
                <c:pt idx="130">
                  <c:v>3812.7</c:v>
                </c:pt>
                <c:pt idx="131">
                  <c:v>3826.4</c:v>
                </c:pt>
                <c:pt idx="132">
                  <c:v>3804.1</c:v>
                </c:pt>
                <c:pt idx="133">
                  <c:v>3828.1</c:v>
                </c:pt>
                <c:pt idx="134">
                  <c:v>3804.1</c:v>
                </c:pt>
                <c:pt idx="135">
                  <c:v>3815.4</c:v>
                </c:pt>
                <c:pt idx="136">
                  <c:v>3804.1</c:v>
                </c:pt>
                <c:pt idx="137">
                  <c:v>3763.4</c:v>
                </c:pt>
                <c:pt idx="138">
                  <c:v>3695.6</c:v>
                </c:pt>
                <c:pt idx="139">
                  <c:v>3801.4</c:v>
                </c:pt>
                <c:pt idx="140">
                  <c:v>3811.5</c:v>
                </c:pt>
                <c:pt idx="141">
                  <c:v>3760.5</c:v>
                </c:pt>
                <c:pt idx="142">
                  <c:v>3760.5</c:v>
                </c:pt>
                <c:pt idx="143">
                  <c:v>3762.8</c:v>
                </c:pt>
                <c:pt idx="144">
                  <c:v>3762.8</c:v>
                </c:pt>
                <c:pt idx="145">
                  <c:v>3752.2</c:v>
                </c:pt>
                <c:pt idx="146">
                  <c:v>3746.6</c:v>
                </c:pt>
                <c:pt idx="147">
                  <c:v>3755.3</c:v>
                </c:pt>
                <c:pt idx="148">
                  <c:v>3765</c:v>
                </c:pt>
                <c:pt idx="149">
                  <c:v>3764.3</c:v>
                </c:pt>
                <c:pt idx="150">
                  <c:v>3783.8</c:v>
                </c:pt>
                <c:pt idx="151">
                  <c:v>3764.3</c:v>
                </c:pt>
                <c:pt idx="152">
                  <c:v>3783.8</c:v>
                </c:pt>
                <c:pt idx="153">
                  <c:v>3776.4</c:v>
                </c:pt>
                <c:pt idx="154">
                  <c:v>3790.1</c:v>
                </c:pt>
                <c:pt idx="155">
                  <c:v>3803.1</c:v>
                </c:pt>
                <c:pt idx="156">
                  <c:v>3776.4</c:v>
                </c:pt>
                <c:pt idx="157">
                  <c:v>3818.3</c:v>
                </c:pt>
                <c:pt idx="158">
                  <c:v>3818.3</c:v>
                </c:pt>
                <c:pt idx="159">
                  <c:v>3776.4</c:v>
                </c:pt>
                <c:pt idx="160">
                  <c:v>3818.3</c:v>
                </c:pt>
                <c:pt idx="161">
                  <c:v>3818.3</c:v>
                </c:pt>
                <c:pt idx="162">
                  <c:v>3818.3</c:v>
                </c:pt>
                <c:pt idx="163">
                  <c:v>3818.3</c:v>
                </c:pt>
                <c:pt idx="164">
                  <c:v>3828</c:v>
                </c:pt>
                <c:pt idx="165">
                  <c:v>3817.9</c:v>
                </c:pt>
                <c:pt idx="166">
                  <c:v>3817.9</c:v>
                </c:pt>
                <c:pt idx="167">
                  <c:v>3828</c:v>
                </c:pt>
                <c:pt idx="168">
                  <c:v>3826.4</c:v>
                </c:pt>
                <c:pt idx="169">
                  <c:v>3826.4</c:v>
                </c:pt>
                <c:pt idx="170">
                  <c:v>3812.7</c:v>
                </c:pt>
                <c:pt idx="171">
                  <c:v>3826.4</c:v>
                </c:pt>
                <c:pt idx="172">
                  <c:v>3804.1</c:v>
                </c:pt>
                <c:pt idx="173">
                  <c:v>3826.4</c:v>
                </c:pt>
                <c:pt idx="174">
                  <c:v>3804.1</c:v>
                </c:pt>
                <c:pt idx="175">
                  <c:v>3804.1</c:v>
                </c:pt>
                <c:pt idx="176">
                  <c:v>3803</c:v>
                </c:pt>
                <c:pt idx="177">
                  <c:v>3768.5</c:v>
                </c:pt>
                <c:pt idx="178">
                  <c:v>3768.5</c:v>
                </c:pt>
                <c:pt idx="179">
                  <c:v>3746.6</c:v>
                </c:pt>
                <c:pt idx="180">
                  <c:v>3755.3</c:v>
                </c:pt>
                <c:pt idx="181">
                  <c:v>3764.3</c:v>
                </c:pt>
                <c:pt idx="182">
                  <c:v>3769.2</c:v>
                </c:pt>
                <c:pt idx="183">
                  <c:v>3764.3</c:v>
                </c:pt>
                <c:pt idx="184">
                  <c:v>3783.8</c:v>
                </c:pt>
                <c:pt idx="185">
                  <c:v>3776.4</c:v>
                </c:pt>
                <c:pt idx="186">
                  <c:v>3776.4</c:v>
                </c:pt>
                <c:pt idx="187">
                  <c:v>3818.3</c:v>
                </c:pt>
                <c:pt idx="188">
                  <c:v>3818.3</c:v>
                </c:pt>
                <c:pt idx="189">
                  <c:v>3818.3</c:v>
                </c:pt>
                <c:pt idx="190">
                  <c:v>3828</c:v>
                </c:pt>
                <c:pt idx="191">
                  <c:v>3789.4</c:v>
                </c:pt>
                <c:pt idx="192">
                  <c:v>3804.1</c:v>
                </c:pt>
                <c:pt idx="193">
                  <c:v>3826.4</c:v>
                </c:pt>
                <c:pt idx="194">
                  <c:v>3826.4</c:v>
                </c:pt>
                <c:pt idx="195">
                  <c:v>3804.1</c:v>
                </c:pt>
                <c:pt idx="196">
                  <c:v>3815.4</c:v>
                </c:pt>
                <c:pt idx="197">
                  <c:v>3803</c:v>
                </c:pt>
                <c:pt idx="198">
                  <c:v>3800</c:v>
                </c:pt>
                <c:pt idx="199">
                  <c:v>3800</c:v>
                </c:pt>
                <c:pt idx="200">
                  <c:v>3768.5</c:v>
                </c:pt>
                <c:pt idx="201">
                  <c:v>3769.2</c:v>
                </c:pt>
                <c:pt idx="202">
                  <c:v>3768.5</c:v>
                </c:pt>
                <c:pt idx="203">
                  <c:v>3702</c:v>
                </c:pt>
                <c:pt idx="204">
                  <c:v>3695.6</c:v>
                </c:pt>
                <c:pt idx="205">
                  <c:v>3800.4</c:v>
                </c:pt>
                <c:pt idx="206">
                  <c:v>3811.5</c:v>
                </c:pt>
                <c:pt idx="207">
                  <c:v>3811.5</c:v>
                </c:pt>
                <c:pt idx="208">
                  <c:v>3811.5</c:v>
                </c:pt>
                <c:pt idx="209">
                  <c:v>3760.5</c:v>
                </c:pt>
                <c:pt idx="210">
                  <c:v>3762.8</c:v>
                </c:pt>
                <c:pt idx="211">
                  <c:v>3747.1</c:v>
                </c:pt>
                <c:pt idx="212">
                  <c:v>3738.7</c:v>
                </c:pt>
                <c:pt idx="213">
                  <c:v>3762.8</c:v>
                </c:pt>
                <c:pt idx="214">
                  <c:v>3750.4</c:v>
                </c:pt>
                <c:pt idx="215">
                  <c:v>3761</c:v>
                </c:pt>
                <c:pt idx="216">
                  <c:v>3746.6</c:v>
                </c:pt>
                <c:pt idx="217">
                  <c:v>3783.8</c:v>
                </c:pt>
                <c:pt idx="218">
                  <c:v>3776.9</c:v>
                </c:pt>
                <c:pt idx="219">
                  <c:v>3761</c:v>
                </c:pt>
                <c:pt idx="220">
                  <c:v>3764.3</c:v>
                </c:pt>
                <c:pt idx="221">
                  <c:v>3783.8</c:v>
                </c:pt>
                <c:pt idx="222">
                  <c:v>3783.8</c:v>
                </c:pt>
                <c:pt idx="223">
                  <c:v>3803.1</c:v>
                </c:pt>
                <c:pt idx="224">
                  <c:v>3776.4</c:v>
                </c:pt>
                <c:pt idx="225">
                  <c:v>3776.4</c:v>
                </c:pt>
                <c:pt idx="226">
                  <c:v>3801.8</c:v>
                </c:pt>
                <c:pt idx="227">
                  <c:v>3818.3</c:v>
                </c:pt>
                <c:pt idx="228">
                  <c:v>3818.3</c:v>
                </c:pt>
                <c:pt idx="229">
                  <c:v>3818.3</c:v>
                </c:pt>
                <c:pt idx="230">
                  <c:v>3828</c:v>
                </c:pt>
                <c:pt idx="231">
                  <c:v>3818.3</c:v>
                </c:pt>
                <c:pt idx="232">
                  <c:v>3828</c:v>
                </c:pt>
                <c:pt idx="233">
                  <c:v>3789.4</c:v>
                </c:pt>
                <c:pt idx="234">
                  <c:v>3826.4</c:v>
                </c:pt>
                <c:pt idx="235">
                  <c:v>3826.4</c:v>
                </c:pt>
                <c:pt idx="236">
                  <c:v>3826.4</c:v>
                </c:pt>
                <c:pt idx="237">
                  <c:v>3804.1</c:v>
                </c:pt>
                <c:pt idx="238">
                  <c:v>3826.4</c:v>
                </c:pt>
                <c:pt idx="239">
                  <c:v>3804.1</c:v>
                </c:pt>
                <c:pt idx="240">
                  <c:v>3804.1</c:v>
                </c:pt>
                <c:pt idx="241">
                  <c:v>3804.1</c:v>
                </c:pt>
                <c:pt idx="242">
                  <c:v>3828.1</c:v>
                </c:pt>
                <c:pt idx="243">
                  <c:v>3804.1</c:v>
                </c:pt>
                <c:pt idx="244">
                  <c:v>3804.1</c:v>
                </c:pt>
                <c:pt idx="245">
                  <c:v>3828.1</c:v>
                </c:pt>
                <c:pt idx="246">
                  <c:v>3815.4</c:v>
                </c:pt>
                <c:pt idx="247">
                  <c:v>3804.1</c:v>
                </c:pt>
                <c:pt idx="248">
                  <c:v>3732.7</c:v>
                </c:pt>
                <c:pt idx="249">
                  <c:v>3681.3</c:v>
                </c:pt>
                <c:pt idx="250">
                  <c:v>3692.6</c:v>
                </c:pt>
                <c:pt idx="251">
                  <c:v>3752.4</c:v>
                </c:pt>
                <c:pt idx="252">
                  <c:v>3759.1</c:v>
                </c:pt>
                <c:pt idx="253">
                  <c:v>3755.8</c:v>
                </c:pt>
                <c:pt idx="254">
                  <c:v>3755.8</c:v>
                </c:pt>
                <c:pt idx="255">
                  <c:v>3764.5</c:v>
                </c:pt>
                <c:pt idx="256">
                  <c:v>3755.8</c:v>
                </c:pt>
                <c:pt idx="257">
                  <c:v>3745.6</c:v>
                </c:pt>
                <c:pt idx="258">
                  <c:v>3745.6</c:v>
                </c:pt>
                <c:pt idx="259">
                  <c:v>3745.6</c:v>
                </c:pt>
                <c:pt idx="260">
                  <c:v>3745.6</c:v>
                </c:pt>
                <c:pt idx="261">
                  <c:v>3763.7</c:v>
                </c:pt>
                <c:pt idx="262">
                  <c:v>3763.7</c:v>
                </c:pt>
                <c:pt idx="263">
                  <c:v>3753.6</c:v>
                </c:pt>
                <c:pt idx="264">
                  <c:v>3753.6</c:v>
                </c:pt>
                <c:pt idx="265">
                  <c:v>3748.9</c:v>
                </c:pt>
                <c:pt idx="266">
                  <c:v>3763.7</c:v>
                </c:pt>
                <c:pt idx="267">
                  <c:v>3748.9</c:v>
                </c:pt>
                <c:pt idx="268">
                  <c:v>3763.7</c:v>
                </c:pt>
                <c:pt idx="269">
                  <c:v>3763.7</c:v>
                </c:pt>
                <c:pt idx="270">
                  <c:v>3763.7</c:v>
                </c:pt>
                <c:pt idx="271">
                  <c:v>3748.9</c:v>
                </c:pt>
                <c:pt idx="272">
                  <c:v>3763.7</c:v>
                </c:pt>
                <c:pt idx="273">
                  <c:v>3748.9</c:v>
                </c:pt>
                <c:pt idx="274">
                  <c:v>3748.9</c:v>
                </c:pt>
                <c:pt idx="275">
                  <c:v>3763.7</c:v>
                </c:pt>
                <c:pt idx="276">
                  <c:v>3763.7</c:v>
                </c:pt>
                <c:pt idx="277">
                  <c:v>3763.7</c:v>
                </c:pt>
                <c:pt idx="278">
                  <c:v>3763.7</c:v>
                </c:pt>
                <c:pt idx="279">
                  <c:v>3773.6</c:v>
                </c:pt>
                <c:pt idx="280">
                  <c:v>3763.7</c:v>
                </c:pt>
                <c:pt idx="281">
                  <c:v>3764.6</c:v>
                </c:pt>
                <c:pt idx="282">
                  <c:v>3775.2</c:v>
                </c:pt>
                <c:pt idx="283">
                  <c:v>3764.6</c:v>
                </c:pt>
                <c:pt idx="284">
                  <c:v>3764.6</c:v>
                </c:pt>
                <c:pt idx="285">
                  <c:v>3774.4</c:v>
                </c:pt>
                <c:pt idx="286">
                  <c:v>3774.4</c:v>
                </c:pt>
                <c:pt idx="287">
                  <c:v>3746.7</c:v>
                </c:pt>
                <c:pt idx="288">
                  <c:v>3789</c:v>
                </c:pt>
                <c:pt idx="289">
                  <c:v>3780.5</c:v>
                </c:pt>
                <c:pt idx="290">
                  <c:v>3761.3</c:v>
                </c:pt>
                <c:pt idx="291">
                  <c:v>3780.7</c:v>
                </c:pt>
                <c:pt idx="292">
                  <c:v>3780.7</c:v>
                </c:pt>
                <c:pt idx="293">
                  <c:v>3780.7</c:v>
                </c:pt>
                <c:pt idx="294">
                  <c:v>3775.5</c:v>
                </c:pt>
                <c:pt idx="295">
                  <c:v>3775.5</c:v>
                </c:pt>
                <c:pt idx="296">
                  <c:v>3794.7</c:v>
                </c:pt>
                <c:pt idx="297">
                  <c:v>3775.5</c:v>
                </c:pt>
                <c:pt idx="298">
                  <c:v>3788.2</c:v>
                </c:pt>
                <c:pt idx="299">
                  <c:v>3775.5</c:v>
                </c:pt>
                <c:pt idx="300">
                  <c:v>3681.3</c:v>
                </c:pt>
                <c:pt idx="301">
                  <c:v>3666.1</c:v>
                </c:pt>
                <c:pt idx="302">
                  <c:v>3759.1</c:v>
                </c:pt>
                <c:pt idx="303">
                  <c:v>3759.1</c:v>
                </c:pt>
                <c:pt idx="304">
                  <c:v>3755.8</c:v>
                </c:pt>
                <c:pt idx="305">
                  <c:v>3745.6</c:v>
                </c:pt>
                <c:pt idx="306">
                  <c:v>3745.6</c:v>
                </c:pt>
                <c:pt idx="307">
                  <c:v>3745.6</c:v>
                </c:pt>
                <c:pt idx="308">
                  <c:v>3744.1</c:v>
                </c:pt>
                <c:pt idx="309">
                  <c:v>3753.6</c:v>
                </c:pt>
                <c:pt idx="310">
                  <c:v>3753.6</c:v>
                </c:pt>
                <c:pt idx="311">
                  <c:v>3763.7</c:v>
                </c:pt>
                <c:pt idx="312">
                  <c:v>3728.4</c:v>
                </c:pt>
                <c:pt idx="313">
                  <c:v>3763.7</c:v>
                </c:pt>
                <c:pt idx="314">
                  <c:v>3748.9</c:v>
                </c:pt>
                <c:pt idx="315">
                  <c:v>3763.7</c:v>
                </c:pt>
                <c:pt idx="316">
                  <c:v>3748.9</c:v>
                </c:pt>
                <c:pt idx="317">
                  <c:v>3748.9</c:v>
                </c:pt>
                <c:pt idx="318">
                  <c:v>3763.7</c:v>
                </c:pt>
                <c:pt idx="319">
                  <c:v>3738.9</c:v>
                </c:pt>
                <c:pt idx="320">
                  <c:v>3763.7</c:v>
                </c:pt>
                <c:pt idx="321">
                  <c:v>3763.7</c:v>
                </c:pt>
                <c:pt idx="322">
                  <c:v>3748.9</c:v>
                </c:pt>
                <c:pt idx="323">
                  <c:v>3763.7</c:v>
                </c:pt>
                <c:pt idx="324">
                  <c:v>3763.7</c:v>
                </c:pt>
                <c:pt idx="325">
                  <c:v>3764.6</c:v>
                </c:pt>
                <c:pt idx="326">
                  <c:v>3775.2</c:v>
                </c:pt>
                <c:pt idx="327">
                  <c:v>3775.2</c:v>
                </c:pt>
                <c:pt idx="328">
                  <c:v>3763.1</c:v>
                </c:pt>
                <c:pt idx="329">
                  <c:v>3774.4</c:v>
                </c:pt>
                <c:pt idx="330">
                  <c:v>3774.4</c:v>
                </c:pt>
                <c:pt idx="331">
                  <c:v>3789</c:v>
                </c:pt>
                <c:pt idx="332">
                  <c:v>3780.7</c:v>
                </c:pt>
                <c:pt idx="333">
                  <c:v>3780.7</c:v>
                </c:pt>
                <c:pt idx="334">
                  <c:v>3780.7</c:v>
                </c:pt>
                <c:pt idx="335">
                  <c:v>3775.5</c:v>
                </c:pt>
                <c:pt idx="336">
                  <c:v>3780.7</c:v>
                </c:pt>
                <c:pt idx="337">
                  <c:v>3775.5</c:v>
                </c:pt>
                <c:pt idx="338">
                  <c:v>3775.5</c:v>
                </c:pt>
                <c:pt idx="339">
                  <c:v>3788.2</c:v>
                </c:pt>
                <c:pt idx="340">
                  <c:v>3715.8</c:v>
                </c:pt>
                <c:pt idx="341">
                  <c:v>3692.6</c:v>
                </c:pt>
                <c:pt idx="342">
                  <c:v>3748.2</c:v>
                </c:pt>
                <c:pt idx="343">
                  <c:v>3753.6</c:v>
                </c:pt>
                <c:pt idx="344">
                  <c:v>3728.4</c:v>
                </c:pt>
                <c:pt idx="345">
                  <c:v>3763.7</c:v>
                </c:pt>
                <c:pt idx="346">
                  <c:v>3748.9</c:v>
                </c:pt>
                <c:pt idx="347">
                  <c:v>3763.7</c:v>
                </c:pt>
                <c:pt idx="348">
                  <c:v>3728.4</c:v>
                </c:pt>
                <c:pt idx="349">
                  <c:v>3748.9</c:v>
                </c:pt>
                <c:pt idx="350">
                  <c:v>3763.7</c:v>
                </c:pt>
                <c:pt idx="351">
                  <c:v>3763.7</c:v>
                </c:pt>
                <c:pt idx="352">
                  <c:v>3764.6</c:v>
                </c:pt>
                <c:pt idx="353">
                  <c:v>3785.4</c:v>
                </c:pt>
                <c:pt idx="354">
                  <c:v>3742.5</c:v>
                </c:pt>
                <c:pt idx="355">
                  <c:v>3780.7</c:v>
                </c:pt>
                <c:pt idx="356">
                  <c:v>3780.7</c:v>
                </c:pt>
                <c:pt idx="357">
                  <c:v>3781.5</c:v>
                </c:pt>
                <c:pt idx="358">
                  <c:v>3775.5</c:v>
                </c:pt>
                <c:pt idx="359">
                  <c:v>3788.2</c:v>
                </c:pt>
                <c:pt idx="360">
                  <c:v>3788.2</c:v>
                </c:pt>
                <c:pt idx="361">
                  <c:v>3715.7</c:v>
                </c:pt>
                <c:pt idx="362">
                  <c:v>3732.7</c:v>
                </c:pt>
                <c:pt idx="363">
                  <c:v>3715.8</c:v>
                </c:pt>
                <c:pt idx="364">
                  <c:v>3681.3</c:v>
                </c:pt>
                <c:pt idx="365">
                  <c:v>3692.6</c:v>
                </c:pt>
                <c:pt idx="366">
                  <c:v>3663.8</c:v>
                </c:pt>
                <c:pt idx="367">
                  <c:v>3662.7</c:v>
                </c:pt>
                <c:pt idx="368">
                  <c:v>3752.4</c:v>
                </c:pt>
                <c:pt idx="369">
                  <c:v>3810.7</c:v>
                </c:pt>
                <c:pt idx="370">
                  <c:v>3760.8</c:v>
                </c:pt>
                <c:pt idx="371">
                  <c:v>3769.8</c:v>
                </c:pt>
                <c:pt idx="372">
                  <c:v>3755.8</c:v>
                </c:pt>
                <c:pt idx="373">
                  <c:v>3755.8</c:v>
                </c:pt>
                <c:pt idx="374">
                  <c:v>3739.5</c:v>
                </c:pt>
                <c:pt idx="375">
                  <c:v>3729.9</c:v>
                </c:pt>
                <c:pt idx="376">
                  <c:v>3745.6</c:v>
                </c:pt>
                <c:pt idx="377">
                  <c:v>3739.5</c:v>
                </c:pt>
                <c:pt idx="378">
                  <c:v>3742.1</c:v>
                </c:pt>
                <c:pt idx="379">
                  <c:v>3742.1</c:v>
                </c:pt>
                <c:pt idx="380">
                  <c:v>3763.7</c:v>
                </c:pt>
                <c:pt idx="381">
                  <c:v>3763.7</c:v>
                </c:pt>
                <c:pt idx="382">
                  <c:v>3753.6</c:v>
                </c:pt>
                <c:pt idx="383">
                  <c:v>3728.4</c:v>
                </c:pt>
                <c:pt idx="384">
                  <c:v>3763.7</c:v>
                </c:pt>
                <c:pt idx="385">
                  <c:v>3763.7</c:v>
                </c:pt>
                <c:pt idx="386">
                  <c:v>3763.7</c:v>
                </c:pt>
                <c:pt idx="387">
                  <c:v>3748.9</c:v>
                </c:pt>
                <c:pt idx="388">
                  <c:v>3738.9</c:v>
                </c:pt>
                <c:pt idx="389">
                  <c:v>3763.7</c:v>
                </c:pt>
                <c:pt idx="390">
                  <c:v>3763.7</c:v>
                </c:pt>
                <c:pt idx="391">
                  <c:v>3763.7</c:v>
                </c:pt>
                <c:pt idx="392">
                  <c:v>3763.7</c:v>
                </c:pt>
                <c:pt idx="393">
                  <c:v>3785.4</c:v>
                </c:pt>
                <c:pt idx="394">
                  <c:v>3775.2</c:v>
                </c:pt>
                <c:pt idx="395">
                  <c:v>3775.2</c:v>
                </c:pt>
                <c:pt idx="396">
                  <c:v>3750.6</c:v>
                </c:pt>
                <c:pt idx="397">
                  <c:v>3780.5</c:v>
                </c:pt>
                <c:pt idx="398">
                  <c:v>3780.7</c:v>
                </c:pt>
                <c:pt idx="399">
                  <c:v>3780.7</c:v>
                </c:pt>
                <c:pt idx="400">
                  <c:v>3775.5</c:v>
                </c:pt>
                <c:pt idx="401">
                  <c:v>3780.7</c:v>
                </c:pt>
                <c:pt idx="402">
                  <c:v>3775.7</c:v>
                </c:pt>
                <c:pt idx="403">
                  <c:v>3775.5</c:v>
                </c:pt>
                <c:pt idx="404">
                  <c:v>3775.5</c:v>
                </c:pt>
                <c:pt idx="405">
                  <c:v>3794.7</c:v>
                </c:pt>
                <c:pt idx="406">
                  <c:v>3775.5</c:v>
                </c:pt>
                <c:pt idx="407">
                  <c:v>3775.5</c:v>
                </c:pt>
                <c:pt idx="408">
                  <c:v>3794.7</c:v>
                </c:pt>
                <c:pt idx="409">
                  <c:v>3788.2</c:v>
                </c:pt>
                <c:pt idx="410">
                  <c:v>3775.5</c:v>
                </c:pt>
                <c:pt idx="411">
                  <c:v>3666.6</c:v>
                </c:pt>
                <c:pt idx="412">
                  <c:v>3585.5</c:v>
                </c:pt>
                <c:pt idx="413">
                  <c:v>3602.2</c:v>
                </c:pt>
                <c:pt idx="414">
                  <c:v>3704.9</c:v>
                </c:pt>
                <c:pt idx="415">
                  <c:v>3704.9</c:v>
                </c:pt>
                <c:pt idx="416">
                  <c:v>3708.1</c:v>
                </c:pt>
                <c:pt idx="417">
                  <c:v>3700.8</c:v>
                </c:pt>
                <c:pt idx="418">
                  <c:v>3708.1</c:v>
                </c:pt>
                <c:pt idx="419">
                  <c:v>3698.1</c:v>
                </c:pt>
                <c:pt idx="420">
                  <c:v>3698.1</c:v>
                </c:pt>
                <c:pt idx="421">
                  <c:v>3698.1</c:v>
                </c:pt>
                <c:pt idx="422">
                  <c:v>3706.2</c:v>
                </c:pt>
                <c:pt idx="423">
                  <c:v>3706.2</c:v>
                </c:pt>
                <c:pt idx="424">
                  <c:v>3718.6</c:v>
                </c:pt>
                <c:pt idx="425">
                  <c:v>3711.8</c:v>
                </c:pt>
                <c:pt idx="426">
                  <c:v>3711.8</c:v>
                </c:pt>
                <c:pt idx="427">
                  <c:v>3711.8</c:v>
                </c:pt>
                <c:pt idx="428">
                  <c:v>3669.9</c:v>
                </c:pt>
                <c:pt idx="429">
                  <c:v>3718.6</c:v>
                </c:pt>
                <c:pt idx="430">
                  <c:v>3669.9</c:v>
                </c:pt>
                <c:pt idx="431">
                  <c:v>3711.8</c:v>
                </c:pt>
                <c:pt idx="432">
                  <c:v>3711.8</c:v>
                </c:pt>
                <c:pt idx="433">
                  <c:v>3711.8</c:v>
                </c:pt>
                <c:pt idx="434">
                  <c:v>3711.8</c:v>
                </c:pt>
                <c:pt idx="435">
                  <c:v>3730.5</c:v>
                </c:pt>
                <c:pt idx="436">
                  <c:v>3691.6</c:v>
                </c:pt>
                <c:pt idx="437">
                  <c:v>3678.8</c:v>
                </c:pt>
                <c:pt idx="438">
                  <c:v>3711.8</c:v>
                </c:pt>
                <c:pt idx="439">
                  <c:v>3711.8</c:v>
                </c:pt>
                <c:pt idx="440">
                  <c:v>3723.4</c:v>
                </c:pt>
                <c:pt idx="441">
                  <c:v>3711.8</c:v>
                </c:pt>
                <c:pt idx="442">
                  <c:v>3739.2</c:v>
                </c:pt>
                <c:pt idx="443">
                  <c:v>3731.6</c:v>
                </c:pt>
                <c:pt idx="444">
                  <c:v>3723.4</c:v>
                </c:pt>
                <c:pt idx="445">
                  <c:v>3758.4</c:v>
                </c:pt>
                <c:pt idx="446">
                  <c:v>3739.2</c:v>
                </c:pt>
                <c:pt idx="447">
                  <c:v>3739.2</c:v>
                </c:pt>
                <c:pt idx="448">
                  <c:v>3758.4</c:v>
                </c:pt>
                <c:pt idx="449">
                  <c:v>3746.6</c:v>
                </c:pt>
                <c:pt idx="450">
                  <c:v>3679.6</c:v>
                </c:pt>
                <c:pt idx="451">
                  <c:v>3759.3</c:v>
                </c:pt>
                <c:pt idx="452">
                  <c:v>3758.9</c:v>
                </c:pt>
                <c:pt idx="453">
                  <c:v>3679.6</c:v>
                </c:pt>
                <c:pt idx="454">
                  <c:v>3756.9</c:v>
                </c:pt>
                <c:pt idx="455">
                  <c:v>3750.1</c:v>
                </c:pt>
                <c:pt idx="456">
                  <c:v>3750.1</c:v>
                </c:pt>
                <c:pt idx="457">
                  <c:v>3750.1</c:v>
                </c:pt>
                <c:pt idx="458">
                  <c:v>3750.1</c:v>
                </c:pt>
                <c:pt idx="459">
                  <c:v>3750.1</c:v>
                </c:pt>
                <c:pt idx="460">
                  <c:v>3728.3</c:v>
                </c:pt>
                <c:pt idx="461">
                  <c:v>3750.1</c:v>
                </c:pt>
                <c:pt idx="462">
                  <c:v>3740.2</c:v>
                </c:pt>
                <c:pt idx="463">
                  <c:v>3597.1</c:v>
                </c:pt>
                <c:pt idx="464">
                  <c:v>3574.7</c:v>
                </c:pt>
                <c:pt idx="465">
                  <c:v>3700.8</c:v>
                </c:pt>
                <c:pt idx="466">
                  <c:v>3708.1</c:v>
                </c:pt>
                <c:pt idx="467">
                  <c:v>3698.1</c:v>
                </c:pt>
                <c:pt idx="468">
                  <c:v>3698.1</c:v>
                </c:pt>
                <c:pt idx="469">
                  <c:v>3706.2</c:v>
                </c:pt>
                <c:pt idx="470">
                  <c:v>3706.2</c:v>
                </c:pt>
                <c:pt idx="471">
                  <c:v>3669.9</c:v>
                </c:pt>
                <c:pt idx="472">
                  <c:v>3700.3</c:v>
                </c:pt>
                <c:pt idx="473">
                  <c:v>3711.8</c:v>
                </c:pt>
                <c:pt idx="474">
                  <c:v>3711.8</c:v>
                </c:pt>
                <c:pt idx="475">
                  <c:v>3659.6</c:v>
                </c:pt>
                <c:pt idx="476">
                  <c:v>3711.8</c:v>
                </c:pt>
                <c:pt idx="477">
                  <c:v>3678.8</c:v>
                </c:pt>
                <c:pt idx="478">
                  <c:v>3711.8</c:v>
                </c:pt>
                <c:pt idx="479">
                  <c:v>3699.6</c:v>
                </c:pt>
                <c:pt idx="480">
                  <c:v>3711.8</c:v>
                </c:pt>
                <c:pt idx="481">
                  <c:v>3711.8</c:v>
                </c:pt>
                <c:pt idx="482">
                  <c:v>3671.7</c:v>
                </c:pt>
                <c:pt idx="483">
                  <c:v>3711.8</c:v>
                </c:pt>
                <c:pt idx="484">
                  <c:v>3711.8</c:v>
                </c:pt>
                <c:pt idx="485">
                  <c:v>3678.8</c:v>
                </c:pt>
                <c:pt idx="486">
                  <c:v>3711.8</c:v>
                </c:pt>
                <c:pt idx="487">
                  <c:v>3723.4</c:v>
                </c:pt>
                <c:pt idx="488">
                  <c:v>3739.2</c:v>
                </c:pt>
                <c:pt idx="489">
                  <c:v>3739.2</c:v>
                </c:pt>
                <c:pt idx="490">
                  <c:v>3758.4</c:v>
                </c:pt>
                <c:pt idx="491">
                  <c:v>3746.6</c:v>
                </c:pt>
                <c:pt idx="492">
                  <c:v>3746.6</c:v>
                </c:pt>
                <c:pt idx="493">
                  <c:v>3758.4</c:v>
                </c:pt>
                <c:pt idx="494">
                  <c:v>3759.3</c:v>
                </c:pt>
                <c:pt idx="495">
                  <c:v>3756.9</c:v>
                </c:pt>
                <c:pt idx="496">
                  <c:v>3750.1</c:v>
                </c:pt>
                <c:pt idx="497">
                  <c:v>3750.1</c:v>
                </c:pt>
                <c:pt idx="498">
                  <c:v>3750.1</c:v>
                </c:pt>
                <c:pt idx="499">
                  <c:v>3750.1</c:v>
                </c:pt>
                <c:pt idx="500">
                  <c:v>3750.1</c:v>
                </c:pt>
                <c:pt idx="501">
                  <c:v>3728.3</c:v>
                </c:pt>
                <c:pt idx="502">
                  <c:v>3750.1</c:v>
                </c:pt>
                <c:pt idx="503">
                  <c:v>3654.3</c:v>
                </c:pt>
                <c:pt idx="504">
                  <c:v>3598.3</c:v>
                </c:pt>
                <c:pt idx="505">
                  <c:v>3678.2</c:v>
                </c:pt>
                <c:pt idx="506">
                  <c:v>3711.8</c:v>
                </c:pt>
                <c:pt idx="507">
                  <c:v>3659.6</c:v>
                </c:pt>
                <c:pt idx="508">
                  <c:v>3711.8</c:v>
                </c:pt>
                <c:pt idx="509">
                  <c:v>3678.8</c:v>
                </c:pt>
                <c:pt idx="510">
                  <c:v>3711.8</c:v>
                </c:pt>
                <c:pt idx="511">
                  <c:v>3660.3</c:v>
                </c:pt>
                <c:pt idx="512">
                  <c:v>3678.8</c:v>
                </c:pt>
                <c:pt idx="513">
                  <c:v>3711.8</c:v>
                </c:pt>
                <c:pt idx="514">
                  <c:v>3723.4</c:v>
                </c:pt>
                <c:pt idx="515">
                  <c:v>3739.2</c:v>
                </c:pt>
                <c:pt idx="516">
                  <c:v>3758.4</c:v>
                </c:pt>
                <c:pt idx="517">
                  <c:v>3659.6</c:v>
                </c:pt>
                <c:pt idx="518">
                  <c:v>3750.1</c:v>
                </c:pt>
                <c:pt idx="519">
                  <c:v>3750.1</c:v>
                </c:pt>
                <c:pt idx="520">
                  <c:v>3750.1</c:v>
                </c:pt>
                <c:pt idx="521">
                  <c:v>3728.3</c:v>
                </c:pt>
                <c:pt idx="522">
                  <c:v>3750.1</c:v>
                </c:pt>
                <c:pt idx="523">
                  <c:v>3716.1</c:v>
                </c:pt>
                <c:pt idx="524">
                  <c:v>3654.3</c:v>
                </c:pt>
                <c:pt idx="525">
                  <c:v>3654.3</c:v>
                </c:pt>
                <c:pt idx="526">
                  <c:v>3654.3</c:v>
                </c:pt>
                <c:pt idx="527">
                  <c:v>3598.3</c:v>
                </c:pt>
                <c:pt idx="528">
                  <c:v>3628.7</c:v>
                </c:pt>
                <c:pt idx="529">
                  <c:v>3573.6</c:v>
                </c:pt>
                <c:pt idx="530">
                  <c:v>3561.3</c:v>
                </c:pt>
                <c:pt idx="531">
                  <c:v>3712.6</c:v>
                </c:pt>
                <c:pt idx="532">
                  <c:v>3712.6</c:v>
                </c:pt>
                <c:pt idx="533">
                  <c:v>3708.1</c:v>
                </c:pt>
                <c:pt idx="534">
                  <c:v>3708.1</c:v>
                </c:pt>
                <c:pt idx="535">
                  <c:v>3708.1</c:v>
                </c:pt>
                <c:pt idx="536">
                  <c:v>3708.1</c:v>
                </c:pt>
                <c:pt idx="537">
                  <c:v>3687.5</c:v>
                </c:pt>
                <c:pt idx="538">
                  <c:v>3675</c:v>
                </c:pt>
                <c:pt idx="539">
                  <c:v>3706.2</c:v>
                </c:pt>
                <c:pt idx="540">
                  <c:v>3687.5</c:v>
                </c:pt>
                <c:pt idx="541">
                  <c:v>3700.3</c:v>
                </c:pt>
                <c:pt idx="542">
                  <c:v>3687.8</c:v>
                </c:pt>
                <c:pt idx="543">
                  <c:v>3721.7</c:v>
                </c:pt>
                <c:pt idx="544">
                  <c:v>3711.8</c:v>
                </c:pt>
                <c:pt idx="545">
                  <c:v>3711.8</c:v>
                </c:pt>
                <c:pt idx="546">
                  <c:v>3659.6</c:v>
                </c:pt>
                <c:pt idx="547">
                  <c:v>3718.6</c:v>
                </c:pt>
                <c:pt idx="548">
                  <c:v>3711.8</c:v>
                </c:pt>
                <c:pt idx="549">
                  <c:v>3711.8</c:v>
                </c:pt>
                <c:pt idx="550">
                  <c:v>3678.8</c:v>
                </c:pt>
                <c:pt idx="551">
                  <c:v>3671.7</c:v>
                </c:pt>
                <c:pt idx="552">
                  <c:v>3723.4</c:v>
                </c:pt>
                <c:pt idx="553">
                  <c:v>3711.8</c:v>
                </c:pt>
                <c:pt idx="554">
                  <c:v>3723.4</c:v>
                </c:pt>
                <c:pt idx="555">
                  <c:v>3723.4</c:v>
                </c:pt>
                <c:pt idx="556">
                  <c:v>3758.2</c:v>
                </c:pt>
                <c:pt idx="557">
                  <c:v>3739.2</c:v>
                </c:pt>
                <c:pt idx="558">
                  <c:v>3758.4</c:v>
                </c:pt>
                <c:pt idx="559">
                  <c:v>3679.6</c:v>
                </c:pt>
                <c:pt idx="560">
                  <c:v>3758.9</c:v>
                </c:pt>
                <c:pt idx="561">
                  <c:v>3750.1</c:v>
                </c:pt>
                <c:pt idx="562">
                  <c:v>3750.1</c:v>
                </c:pt>
                <c:pt idx="563">
                  <c:v>3750.1</c:v>
                </c:pt>
                <c:pt idx="564">
                  <c:v>3750.1</c:v>
                </c:pt>
                <c:pt idx="565">
                  <c:v>3728.3</c:v>
                </c:pt>
                <c:pt idx="566">
                  <c:v>3750.1</c:v>
                </c:pt>
                <c:pt idx="567">
                  <c:v>3728.3</c:v>
                </c:pt>
                <c:pt idx="568">
                  <c:v>3750.1</c:v>
                </c:pt>
                <c:pt idx="569">
                  <c:v>3750.1</c:v>
                </c:pt>
                <c:pt idx="570">
                  <c:v>3728.3</c:v>
                </c:pt>
                <c:pt idx="571">
                  <c:v>3750.1</c:v>
                </c:pt>
                <c:pt idx="572">
                  <c:v>3750.1</c:v>
                </c:pt>
                <c:pt idx="573">
                  <c:v>3728.3</c:v>
                </c:pt>
                <c:pt idx="574">
                  <c:v>3567</c:v>
                </c:pt>
                <c:pt idx="575">
                  <c:v>3506</c:v>
                </c:pt>
                <c:pt idx="576">
                  <c:v>3506</c:v>
                </c:pt>
                <c:pt idx="577">
                  <c:v>3599.6</c:v>
                </c:pt>
                <c:pt idx="578">
                  <c:v>3593.9</c:v>
                </c:pt>
                <c:pt idx="579">
                  <c:v>3601</c:v>
                </c:pt>
                <c:pt idx="580">
                  <c:v>3601</c:v>
                </c:pt>
                <c:pt idx="581">
                  <c:v>3613</c:v>
                </c:pt>
                <c:pt idx="582">
                  <c:v>3601</c:v>
                </c:pt>
                <c:pt idx="583">
                  <c:v>3613</c:v>
                </c:pt>
                <c:pt idx="584">
                  <c:v>3596.3</c:v>
                </c:pt>
                <c:pt idx="585">
                  <c:v>3613.8</c:v>
                </c:pt>
                <c:pt idx="586">
                  <c:v>3608.6</c:v>
                </c:pt>
                <c:pt idx="587">
                  <c:v>3624.3</c:v>
                </c:pt>
                <c:pt idx="588">
                  <c:v>3617.5</c:v>
                </c:pt>
                <c:pt idx="589">
                  <c:v>3617.5</c:v>
                </c:pt>
                <c:pt idx="590">
                  <c:v>3593.2</c:v>
                </c:pt>
                <c:pt idx="591">
                  <c:v>3580.6</c:v>
                </c:pt>
                <c:pt idx="592">
                  <c:v>3631.6</c:v>
                </c:pt>
                <c:pt idx="593">
                  <c:v>3560.4</c:v>
                </c:pt>
                <c:pt idx="594">
                  <c:v>3631.6</c:v>
                </c:pt>
                <c:pt idx="595">
                  <c:v>3624.9</c:v>
                </c:pt>
                <c:pt idx="596">
                  <c:v>3624.9</c:v>
                </c:pt>
                <c:pt idx="597">
                  <c:v>3597.8</c:v>
                </c:pt>
                <c:pt idx="598">
                  <c:v>3631.6</c:v>
                </c:pt>
                <c:pt idx="599">
                  <c:v>3597.8</c:v>
                </c:pt>
                <c:pt idx="600">
                  <c:v>3567.5</c:v>
                </c:pt>
                <c:pt idx="601">
                  <c:v>3624.9</c:v>
                </c:pt>
                <c:pt idx="602">
                  <c:v>3624.9</c:v>
                </c:pt>
                <c:pt idx="603">
                  <c:v>3624.9</c:v>
                </c:pt>
                <c:pt idx="604">
                  <c:v>3624.9</c:v>
                </c:pt>
                <c:pt idx="605">
                  <c:v>3643.7</c:v>
                </c:pt>
                <c:pt idx="606">
                  <c:v>3638.4</c:v>
                </c:pt>
                <c:pt idx="607">
                  <c:v>3625.5</c:v>
                </c:pt>
                <c:pt idx="608">
                  <c:v>3640.1</c:v>
                </c:pt>
                <c:pt idx="609">
                  <c:v>3641.7</c:v>
                </c:pt>
                <c:pt idx="610">
                  <c:v>3641.7</c:v>
                </c:pt>
                <c:pt idx="611">
                  <c:v>3654.6</c:v>
                </c:pt>
                <c:pt idx="612">
                  <c:v>3641.7</c:v>
                </c:pt>
                <c:pt idx="613">
                  <c:v>3581.8</c:v>
                </c:pt>
                <c:pt idx="614">
                  <c:v>3661.5</c:v>
                </c:pt>
                <c:pt idx="615">
                  <c:v>3661.5</c:v>
                </c:pt>
                <c:pt idx="616">
                  <c:v>3593.4</c:v>
                </c:pt>
                <c:pt idx="617">
                  <c:v>3661.5</c:v>
                </c:pt>
                <c:pt idx="618">
                  <c:v>3657.7</c:v>
                </c:pt>
                <c:pt idx="619">
                  <c:v>3657.7</c:v>
                </c:pt>
                <c:pt idx="620">
                  <c:v>3657.7</c:v>
                </c:pt>
                <c:pt idx="621">
                  <c:v>3644.4</c:v>
                </c:pt>
                <c:pt idx="622">
                  <c:v>3657.7</c:v>
                </c:pt>
                <c:pt idx="623">
                  <c:v>3629.6</c:v>
                </c:pt>
                <c:pt idx="624">
                  <c:v>3658.7</c:v>
                </c:pt>
                <c:pt idx="625">
                  <c:v>3644.4</c:v>
                </c:pt>
                <c:pt idx="626">
                  <c:v>3506</c:v>
                </c:pt>
                <c:pt idx="627">
                  <c:v>3499.4</c:v>
                </c:pt>
                <c:pt idx="628">
                  <c:v>3593.9</c:v>
                </c:pt>
                <c:pt idx="629">
                  <c:v>3601</c:v>
                </c:pt>
                <c:pt idx="630">
                  <c:v>3601</c:v>
                </c:pt>
                <c:pt idx="631">
                  <c:v>3613</c:v>
                </c:pt>
                <c:pt idx="632">
                  <c:v>3608.6</c:v>
                </c:pt>
                <c:pt idx="633">
                  <c:v>3609.9</c:v>
                </c:pt>
                <c:pt idx="634">
                  <c:v>3572.3</c:v>
                </c:pt>
                <c:pt idx="635">
                  <c:v>3584.6</c:v>
                </c:pt>
                <c:pt idx="636">
                  <c:v>3617.5</c:v>
                </c:pt>
                <c:pt idx="637">
                  <c:v>3617.5</c:v>
                </c:pt>
                <c:pt idx="638">
                  <c:v>3560.4</c:v>
                </c:pt>
                <c:pt idx="639">
                  <c:v>3617.5</c:v>
                </c:pt>
                <c:pt idx="640">
                  <c:v>3580.6</c:v>
                </c:pt>
                <c:pt idx="641">
                  <c:v>3631.6</c:v>
                </c:pt>
                <c:pt idx="642">
                  <c:v>3593.2</c:v>
                </c:pt>
                <c:pt idx="643">
                  <c:v>3611.6</c:v>
                </c:pt>
                <c:pt idx="644">
                  <c:v>3624.9</c:v>
                </c:pt>
                <c:pt idx="645">
                  <c:v>3567.5</c:v>
                </c:pt>
                <c:pt idx="646">
                  <c:v>3624.9</c:v>
                </c:pt>
                <c:pt idx="647">
                  <c:v>3624.9</c:v>
                </c:pt>
                <c:pt idx="648">
                  <c:v>3567.5</c:v>
                </c:pt>
                <c:pt idx="649">
                  <c:v>3624.9</c:v>
                </c:pt>
                <c:pt idx="650">
                  <c:v>3624.9</c:v>
                </c:pt>
                <c:pt idx="651">
                  <c:v>3641.7</c:v>
                </c:pt>
                <c:pt idx="652">
                  <c:v>3641.7</c:v>
                </c:pt>
                <c:pt idx="653">
                  <c:v>3640.1</c:v>
                </c:pt>
                <c:pt idx="654">
                  <c:v>3641.7</c:v>
                </c:pt>
                <c:pt idx="655">
                  <c:v>3641.7</c:v>
                </c:pt>
                <c:pt idx="656">
                  <c:v>3661.5</c:v>
                </c:pt>
                <c:pt idx="657">
                  <c:v>3661.5</c:v>
                </c:pt>
                <c:pt idx="658">
                  <c:v>3661.5</c:v>
                </c:pt>
                <c:pt idx="659">
                  <c:v>3650.1</c:v>
                </c:pt>
                <c:pt idx="660">
                  <c:v>3650.1</c:v>
                </c:pt>
                <c:pt idx="661">
                  <c:v>3657.7</c:v>
                </c:pt>
                <c:pt idx="662">
                  <c:v>3657.7</c:v>
                </c:pt>
                <c:pt idx="663">
                  <c:v>3644.4</c:v>
                </c:pt>
                <c:pt idx="664">
                  <c:v>3629.6</c:v>
                </c:pt>
                <c:pt idx="665">
                  <c:v>3644.4</c:v>
                </c:pt>
                <c:pt idx="666">
                  <c:v>3567</c:v>
                </c:pt>
                <c:pt idx="667">
                  <c:v>3504.9</c:v>
                </c:pt>
                <c:pt idx="668">
                  <c:v>3572.3</c:v>
                </c:pt>
                <c:pt idx="669">
                  <c:v>3617.5</c:v>
                </c:pt>
                <c:pt idx="670">
                  <c:v>3560.4</c:v>
                </c:pt>
                <c:pt idx="671">
                  <c:v>3617.5</c:v>
                </c:pt>
                <c:pt idx="672">
                  <c:v>3580.6</c:v>
                </c:pt>
                <c:pt idx="673">
                  <c:v>3631.6</c:v>
                </c:pt>
                <c:pt idx="674">
                  <c:v>3567.5</c:v>
                </c:pt>
                <c:pt idx="675">
                  <c:v>3567.5</c:v>
                </c:pt>
                <c:pt idx="676">
                  <c:v>3624.9</c:v>
                </c:pt>
                <c:pt idx="677">
                  <c:v>3631.6</c:v>
                </c:pt>
                <c:pt idx="678">
                  <c:v>3640.1</c:v>
                </c:pt>
                <c:pt idx="679">
                  <c:v>3640.1</c:v>
                </c:pt>
                <c:pt idx="680">
                  <c:v>3581.8</c:v>
                </c:pt>
                <c:pt idx="681">
                  <c:v>3635.9</c:v>
                </c:pt>
                <c:pt idx="682">
                  <c:v>3657.7</c:v>
                </c:pt>
                <c:pt idx="683">
                  <c:v>3657.7</c:v>
                </c:pt>
                <c:pt idx="684">
                  <c:v>3629.6</c:v>
                </c:pt>
                <c:pt idx="685">
                  <c:v>3658.7</c:v>
                </c:pt>
                <c:pt idx="686">
                  <c:v>3618</c:v>
                </c:pt>
                <c:pt idx="687">
                  <c:v>3567</c:v>
                </c:pt>
                <c:pt idx="688">
                  <c:v>3567</c:v>
                </c:pt>
                <c:pt idx="689">
                  <c:v>3567</c:v>
                </c:pt>
                <c:pt idx="690">
                  <c:v>3504.9</c:v>
                </c:pt>
                <c:pt idx="691">
                  <c:v>3527.5</c:v>
                </c:pt>
                <c:pt idx="692">
                  <c:v>3506</c:v>
                </c:pt>
                <c:pt idx="693">
                  <c:v>3486.5</c:v>
                </c:pt>
                <c:pt idx="694">
                  <c:v>3599.6</c:v>
                </c:pt>
                <c:pt idx="695">
                  <c:v>3607.8</c:v>
                </c:pt>
                <c:pt idx="696">
                  <c:v>3601</c:v>
                </c:pt>
                <c:pt idx="697">
                  <c:v>3607.8</c:v>
                </c:pt>
                <c:pt idx="698">
                  <c:v>3613</c:v>
                </c:pt>
                <c:pt idx="699">
                  <c:v>3613</c:v>
                </c:pt>
                <c:pt idx="700">
                  <c:v>3583.6</c:v>
                </c:pt>
                <c:pt idx="701">
                  <c:v>3568.8</c:v>
                </c:pt>
                <c:pt idx="702">
                  <c:v>3608.6</c:v>
                </c:pt>
                <c:pt idx="703">
                  <c:v>3582.9</c:v>
                </c:pt>
                <c:pt idx="704">
                  <c:v>3605.9</c:v>
                </c:pt>
                <c:pt idx="705">
                  <c:v>3572.3</c:v>
                </c:pt>
                <c:pt idx="706">
                  <c:v>3629.6</c:v>
                </c:pt>
                <c:pt idx="707">
                  <c:v>3624.3</c:v>
                </c:pt>
                <c:pt idx="708">
                  <c:v>3617.5</c:v>
                </c:pt>
                <c:pt idx="709">
                  <c:v>3555.8</c:v>
                </c:pt>
                <c:pt idx="710">
                  <c:v>3631.6</c:v>
                </c:pt>
                <c:pt idx="711">
                  <c:v>3624.9</c:v>
                </c:pt>
                <c:pt idx="712">
                  <c:v>3624.9</c:v>
                </c:pt>
                <c:pt idx="713">
                  <c:v>3581.8</c:v>
                </c:pt>
                <c:pt idx="714">
                  <c:v>3567.5</c:v>
                </c:pt>
                <c:pt idx="715">
                  <c:v>3631.6</c:v>
                </c:pt>
                <c:pt idx="716">
                  <c:v>3624.9</c:v>
                </c:pt>
                <c:pt idx="717">
                  <c:v>3631.6</c:v>
                </c:pt>
                <c:pt idx="718">
                  <c:v>3624.9</c:v>
                </c:pt>
                <c:pt idx="719">
                  <c:v>3643.7</c:v>
                </c:pt>
                <c:pt idx="720">
                  <c:v>3638.4</c:v>
                </c:pt>
                <c:pt idx="721">
                  <c:v>3641.7</c:v>
                </c:pt>
                <c:pt idx="722">
                  <c:v>3581.8</c:v>
                </c:pt>
                <c:pt idx="723">
                  <c:v>3661.5</c:v>
                </c:pt>
                <c:pt idx="724">
                  <c:v>3650.1</c:v>
                </c:pt>
                <c:pt idx="725">
                  <c:v>3657.7</c:v>
                </c:pt>
                <c:pt idx="726">
                  <c:v>3657.7</c:v>
                </c:pt>
                <c:pt idx="727">
                  <c:v>3657.7</c:v>
                </c:pt>
                <c:pt idx="728">
                  <c:v>3629.6</c:v>
                </c:pt>
                <c:pt idx="729">
                  <c:v>3657.7</c:v>
                </c:pt>
                <c:pt idx="730">
                  <c:v>3629.6</c:v>
                </c:pt>
                <c:pt idx="731">
                  <c:v>3657.7</c:v>
                </c:pt>
                <c:pt idx="732">
                  <c:v>3644.4</c:v>
                </c:pt>
                <c:pt idx="733">
                  <c:v>3629.6</c:v>
                </c:pt>
                <c:pt idx="734">
                  <c:v>3657.7</c:v>
                </c:pt>
                <c:pt idx="735">
                  <c:v>3658.7</c:v>
                </c:pt>
                <c:pt idx="736">
                  <c:v>3629.6</c:v>
                </c:pt>
                <c:pt idx="737">
                  <c:v>3514.2</c:v>
                </c:pt>
                <c:pt idx="738">
                  <c:v>3438.2</c:v>
                </c:pt>
                <c:pt idx="739">
                  <c:v>3456.4</c:v>
                </c:pt>
                <c:pt idx="740">
                  <c:v>3544.1</c:v>
                </c:pt>
                <c:pt idx="741">
                  <c:v>3523.5</c:v>
                </c:pt>
                <c:pt idx="742">
                  <c:v>3537.3</c:v>
                </c:pt>
                <c:pt idx="743">
                  <c:v>3537.3</c:v>
                </c:pt>
                <c:pt idx="744">
                  <c:v>3544.9</c:v>
                </c:pt>
                <c:pt idx="745">
                  <c:v>3544.9</c:v>
                </c:pt>
                <c:pt idx="746">
                  <c:v>3544.9</c:v>
                </c:pt>
                <c:pt idx="747">
                  <c:v>3546.4</c:v>
                </c:pt>
                <c:pt idx="748">
                  <c:v>3546.4</c:v>
                </c:pt>
                <c:pt idx="749">
                  <c:v>3546.4</c:v>
                </c:pt>
                <c:pt idx="750">
                  <c:v>3557.1</c:v>
                </c:pt>
                <c:pt idx="751">
                  <c:v>3557.1</c:v>
                </c:pt>
                <c:pt idx="752">
                  <c:v>3547</c:v>
                </c:pt>
                <c:pt idx="753">
                  <c:v>3514.3</c:v>
                </c:pt>
                <c:pt idx="754">
                  <c:v>3503.9</c:v>
                </c:pt>
                <c:pt idx="755">
                  <c:v>3562.9</c:v>
                </c:pt>
                <c:pt idx="756">
                  <c:v>3494.7</c:v>
                </c:pt>
                <c:pt idx="757">
                  <c:v>3557.1</c:v>
                </c:pt>
                <c:pt idx="758">
                  <c:v>3557.1</c:v>
                </c:pt>
                <c:pt idx="759">
                  <c:v>3547</c:v>
                </c:pt>
                <c:pt idx="760">
                  <c:v>3530.3</c:v>
                </c:pt>
                <c:pt idx="761">
                  <c:v>3571</c:v>
                </c:pt>
                <c:pt idx="762">
                  <c:v>3503.9</c:v>
                </c:pt>
                <c:pt idx="763">
                  <c:v>3503.9</c:v>
                </c:pt>
                <c:pt idx="764">
                  <c:v>3557.1</c:v>
                </c:pt>
                <c:pt idx="765">
                  <c:v>3557.1</c:v>
                </c:pt>
                <c:pt idx="766">
                  <c:v>3571</c:v>
                </c:pt>
                <c:pt idx="767">
                  <c:v>3557.1</c:v>
                </c:pt>
                <c:pt idx="768">
                  <c:v>3578.9</c:v>
                </c:pt>
                <c:pt idx="769">
                  <c:v>3578.9</c:v>
                </c:pt>
                <c:pt idx="770">
                  <c:v>3571</c:v>
                </c:pt>
                <c:pt idx="771">
                  <c:v>3578.9</c:v>
                </c:pt>
                <c:pt idx="772">
                  <c:v>3578.9</c:v>
                </c:pt>
                <c:pt idx="773">
                  <c:v>3574.7</c:v>
                </c:pt>
                <c:pt idx="774">
                  <c:v>3580.7</c:v>
                </c:pt>
                <c:pt idx="775">
                  <c:v>3580.7</c:v>
                </c:pt>
                <c:pt idx="776">
                  <c:v>3528.3</c:v>
                </c:pt>
                <c:pt idx="777">
                  <c:v>3587</c:v>
                </c:pt>
                <c:pt idx="778">
                  <c:v>3588.8</c:v>
                </c:pt>
                <c:pt idx="779">
                  <c:v>3528.3</c:v>
                </c:pt>
                <c:pt idx="780">
                  <c:v>3588.8</c:v>
                </c:pt>
                <c:pt idx="781">
                  <c:v>3592.9</c:v>
                </c:pt>
                <c:pt idx="782">
                  <c:v>3583.2</c:v>
                </c:pt>
                <c:pt idx="783">
                  <c:v>3583.2</c:v>
                </c:pt>
                <c:pt idx="784">
                  <c:v>3550.8</c:v>
                </c:pt>
                <c:pt idx="785">
                  <c:v>3583.2</c:v>
                </c:pt>
                <c:pt idx="786">
                  <c:v>3540.6</c:v>
                </c:pt>
                <c:pt idx="787">
                  <c:v>3583.2</c:v>
                </c:pt>
                <c:pt idx="788">
                  <c:v>3540.6</c:v>
                </c:pt>
                <c:pt idx="789">
                  <c:v>3446.5</c:v>
                </c:pt>
                <c:pt idx="790">
                  <c:v>3434.7</c:v>
                </c:pt>
                <c:pt idx="791">
                  <c:v>3523.5</c:v>
                </c:pt>
                <c:pt idx="792">
                  <c:v>3537.3</c:v>
                </c:pt>
                <c:pt idx="793">
                  <c:v>3544.9</c:v>
                </c:pt>
                <c:pt idx="794">
                  <c:v>3544.9</c:v>
                </c:pt>
                <c:pt idx="795">
                  <c:v>3546.4</c:v>
                </c:pt>
                <c:pt idx="796">
                  <c:v>3546.4</c:v>
                </c:pt>
                <c:pt idx="797">
                  <c:v>3492.2</c:v>
                </c:pt>
                <c:pt idx="798">
                  <c:v>3499.9</c:v>
                </c:pt>
                <c:pt idx="799">
                  <c:v>3547</c:v>
                </c:pt>
                <c:pt idx="800">
                  <c:v>3557.1</c:v>
                </c:pt>
                <c:pt idx="801">
                  <c:v>3494.7</c:v>
                </c:pt>
                <c:pt idx="802">
                  <c:v>3557.1</c:v>
                </c:pt>
                <c:pt idx="803">
                  <c:v>3503.9</c:v>
                </c:pt>
                <c:pt idx="804">
                  <c:v>3557.1</c:v>
                </c:pt>
                <c:pt idx="805">
                  <c:v>3503.9</c:v>
                </c:pt>
                <c:pt idx="806">
                  <c:v>3547</c:v>
                </c:pt>
                <c:pt idx="807">
                  <c:v>3547</c:v>
                </c:pt>
                <c:pt idx="808">
                  <c:v>3503.9</c:v>
                </c:pt>
                <c:pt idx="809">
                  <c:v>3557.1</c:v>
                </c:pt>
                <c:pt idx="810">
                  <c:v>3557.1</c:v>
                </c:pt>
                <c:pt idx="811">
                  <c:v>3503.9</c:v>
                </c:pt>
                <c:pt idx="812">
                  <c:v>3557.1</c:v>
                </c:pt>
                <c:pt idx="813">
                  <c:v>3571</c:v>
                </c:pt>
                <c:pt idx="814">
                  <c:v>3578.9</c:v>
                </c:pt>
                <c:pt idx="815">
                  <c:v>3578.9</c:v>
                </c:pt>
                <c:pt idx="816">
                  <c:v>3578.9</c:v>
                </c:pt>
                <c:pt idx="817">
                  <c:v>3574.7</c:v>
                </c:pt>
                <c:pt idx="818">
                  <c:v>3580.7</c:v>
                </c:pt>
                <c:pt idx="819">
                  <c:v>3580.7</c:v>
                </c:pt>
                <c:pt idx="820">
                  <c:v>3587</c:v>
                </c:pt>
                <c:pt idx="821">
                  <c:v>3588.8</c:v>
                </c:pt>
                <c:pt idx="822">
                  <c:v>3583.2</c:v>
                </c:pt>
                <c:pt idx="823">
                  <c:v>3592.9</c:v>
                </c:pt>
                <c:pt idx="824">
                  <c:v>3583.2</c:v>
                </c:pt>
                <c:pt idx="825">
                  <c:v>3583.2</c:v>
                </c:pt>
                <c:pt idx="826">
                  <c:v>3583.2</c:v>
                </c:pt>
                <c:pt idx="827">
                  <c:v>3540.6</c:v>
                </c:pt>
                <c:pt idx="828">
                  <c:v>3554.7</c:v>
                </c:pt>
                <c:pt idx="829">
                  <c:v>3494.9</c:v>
                </c:pt>
                <c:pt idx="830">
                  <c:v>3456.4</c:v>
                </c:pt>
                <c:pt idx="831">
                  <c:v>3492.2</c:v>
                </c:pt>
                <c:pt idx="832">
                  <c:v>3539.3</c:v>
                </c:pt>
                <c:pt idx="833">
                  <c:v>3494.7</c:v>
                </c:pt>
                <c:pt idx="834">
                  <c:v>3557.1</c:v>
                </c:pt>
                <c:pt idx="835">
                  <c:v>3503.9</c:v>
                </c:pt>
                <c:pt idx="836">
                  <c:v>3557.1</c:v>
                </c:pt>
                <c:pt idx="837">
                  <c:v>3503.9</c:v>
                </c:pt>
                <c:pt idx="838">
                  <c:v>3503.9</c:v>
                </c:pt>
                <c:pt idx="839">
                  <c:v>3557.1</c:v>
                </c:pt>
                <c:pt idx="840">
                  <c:v>3571</c:v>
                </c:pt>
                <c:pt idx="841">
                  <c:v>3578.9</c:v>
                </c:pt>
                <c:pt idx="842">
                  <c:v>3578.9</c:v>
                </c:pt>
                <c:pt idx="843">
                  <c:v>3516.5</c:v>
                </c:pt>
                <c:pt idx="844">
                  <c:v>3550.8</c:v>
                </c:pt>
                <c:pt idx="845">
                  <c:v>3592.9</c:v>
                </c:pt>
                <c:pt idx="846">
                  <c:v>3583.2</c:v>
                </c:pt>
                <c:pt idx="847">
                  <c:v>3540.6</c:v>
                </c:pt>
                <c:pt idx="848">
                  <c:v>3583.2</c:v>
                </c:pt>
                <c:pt idx="849">
                  <c:v>3540.6</c:v>
                </c:pt>
                <c:pt idx="850">
                  <c:v>3503.1</c:v>
                </c:pt>
                <c:pt idx="851">
                  <c:v>3514.2</c:v>
                </c:pt>
                <c:pt idx="852">
                  <c:v>3494.9</c:v>
                </c:pt>
                <c:pt idx="853">
                  <c:v>3444.4</c:v>
                </c:pt>
                <c:pt idx="854">
                  <c:v>3469.8</c:v>
                </c:pt>
                <c:pt idx="855">
                  <c:v>3434.7</c:v>
                </c:pt>
                <c:pt idx="856">
                  <c:v>3434.7</c:v>
                </c:pt>
                <c:pt idx="857">
                  <c:v>3529.6</c:v>
                </c:pt>
                <c:pt idx="858">
                  <c:v>3544.1</c:v>
                </c:pt>
                <c:pt idx="859">
                  <c:v>3537.3</c:v>
                </c:pt>
                <c:pt idx="860">
                  <c:v>3544.1</c:v>
                </c:pt>
                <c:pt idx="861">
                  <c:v>3544.9</c:v>
                </c:pt>
                <c:pt idx="862">
                  <c:v>3544.9</c:v>
                </c:pt>
                <c:pt idx="863">
                  <c:v>3517.7</c:v>
                </c:pt>
                <c:pt idx="864">
                  <c:v>3477.3</c:v>
                </c:pt>
                <c:pt idx="865">
                  <c:v>3546.4</c:v>
                </c:pt>
                <c:pt idx="866">
                  <c:v>3514.9</c:v>
                </c:pt>
                <c:pt idx="867">
                  <c:v>3537.2</c:v>
                </c:pt>
                <c:pt idx="868">
                  <c:v>3499.9</c:v>
                </c:pt>
                <c:pt idx="869">
                  <c:v>3562.9</c:v>
                </c:pt>
                <c:pt idx="870">
                  <c:v>3557.1</c:v>
                </c:pt>
                <c:pt idx="871">
                  <c:v>3557.1</c:v>
                </c:pt>
                <c:pt idx="872">
                  <c:v>3494.7</c:v>
                </c:pt>
                <c:pt idx="873">
                  <c:v>3557.1</c:v>
                </c:pt>
                <c:pt idx="874">
                  <c:v>3557.1</c:v>
                </c:pt>
                <c:pt idx="875">
                  <c:v>3547</c:v>
                </c:pt>
                <c:pt idx="876">
                  <c:v>3503.9</c:v>
                </c:pt>
                <c:pt idx="877">
                  <c:v>3503.9</c:v>
                </c:pt>
                <c:pt idx="878">
                  <c:v>3571</c:v>
                </c:pt>
                <c:pt idx="879">
                  <c:v>3557.1</c:v>
                </c:pt>
                <c:pt idx="880">
                  <c:v>3571</c:v>
                </c:pt>
                <c:pt idx="881">
                  <c:v>3571</c:v>
                </c:pt>
                <c:pt idx="882">
                  <c:v>3578.9</c:v>
                </c:pt>
                <c:pt idx="883">
                  <c:v>3578.9</c:v>
                </c:pt>
                <c:pt idx="884">
                  <c:v>3580.7</c:v>
                </c:pt>
                <c:pt idx="885">
                  <c:v>3528.3</c:v>
                </c:pt>
                <c:pt idx="886">
                  <c:v>3588.8</c:v>
                </c:pt>
                <c:pt idx="887">
                  <c:v>3584.7</c:v>
                </c:pt>
                <c:pt idx="888">
                  <c:v>3592.9</c:v>
                </c:pt>
                <c:pt idx="889">
                  <c:v>3566.5</c:v>
                </c:pt>
                <c:pt idx="890">
                  <c:v>3592.9</c:v>
                </c:pt>
                <c:pt idx="891">
                  <c:v>3540.6</c:v>
                </c:pt>
                <c:pt idx="892">
                  <c:v>3583.2</c:v>
                </c:pt>
                <c:pt idx="893">
                  <c:v>3540.6</c:v>
                </c:pt>
                <c:pt idx="894">
                  <c:v>3583.2</c:v>
                </c:pt>
                <c:pt idx="895">
                  <c:v>3583.2</c:v>
                </c:pt>
                <c:pt idx="896">
                  <c:v>3540.6</c:v>
                </c:pt>
                <c:pt idx="897">
                  <c:v>3583.2</c:v>
                </c:pt>
                <c:pt idx="898">
                  <c:v>3583.2</c:v>
                </c:pt>
                <c:pt idx="899">
                  <c:v>3540.6</c:v>
                </c:pt>
                <c:pt idx="900">
                  <c:v>3439.1</c:v>
                </c:pt>
                <c:pt idx="901">
                  <c:v>3390.1</c:v>
                </c:pt>
                <c:pt idx="902">
                  <c:v>3390.1</c:v>
                </c:pt>
                <c:pt idx="903">
                  <c:v>3474.3</c:v>
                </c:pt>
                <c:pt idx="904">
                  <c:v>3467.5</c:v>
                </c:pt>
                <c:pt idx="905">
                  <c:v>3482.4</c:v>
                </c:pt>
                <c:pt idx="906">
                  <c:v>3467.5</c:v>
                </c:pt>
                <c:pt idx="907">
                  <c:v>3482.4</c:v>
                </c:pt>
                <c:pt idx="908">
                  <c:v>3477</c:v>
                </c:pt>
                <c:pt idx="909">
                  <c:v>3471.1</c:v>
                </c:pt>
                <c:pt idx="910">
                  <c:v>3471.1</c:v>
                </c:pt>
                <c:pt idx="911">
                  <c:v>3473.8</c:v>
                </c:pt>
                <c:pt idx="912">
                  <c:v>3473.8</c:v>
                </c:pt>
                <c:pt idx="913">
                  <c:v>3503.4</c:v>
                </c:pt>
                <c:pt idx="914">
                  <c:v>3488</c:v>
                </c:pt>
                <c:pt idx="915">
                  <c:v>3488</c:v>
                </c:pt>
                <c:pt idx="916">
                  <c:v>3454.9</c:v>
                </c:pt>
                <c:pt idx="917">
                  <c:v>3443.7</c:v>
                </c:pt>
                <c:pt idx="918">
                  <c:v>3503.4</c:v>
                </c:pt>
                <c:pt idx="919">
                  <c:v>3443.7</c:v>
                </c:pt>
                <c:pt idx="920">
                  <c:v>3503.4</c:v>
                </c:pt>
                <c:pt idx="921">
                  <c:v>3488</c:v>
                </c:pt>
                <c:pt idx="922">
                  <c:v>3483.8</c:v>
                </c:pt>
                <c:pt idx="923">
                  <c:v>3470.2</c:v>
                </c:pt>
                <c:pt idx="924">
                  <c:v>3503.4</c:v>
                </c:pt>
                <c:pt idx="925">
                  <c:v>3454.9</c:v>
                </c:pt>
                <c:pt idx="926">
                  <c:v>3454.9</c:v>
                </c:pt>
                <c:pt idx="927">
                  <c:v>3503.4</c:v>
                </c:pt>
                <c:pt idx="928">
                  <c:v>3498.2</c:v>
                </c:pt>
                <c:pt idx="929">
                  <c:v>3503.4</c:v>
                </c:pt>
                <c:pt idx="930">
                  <c:v>3498.2</c:v>
                </c:pt>
                <c:pt idx="931">
                  <c:v>3513.3</c:v>
                </c:pt>
                <c:pt idx="932">
                  <c:v>3498.2</c:v>
                </c:pt>
                <c:pt idx="933">
                  <c:v>3498.2</c:v>
                </c:pt>
                <c:pt idx="934">
                  <c:v>3507.7</c:v>
                </c:pt>
                <c:pt idx="935">
                  <c:v>3507.7</c:v>
                </c:pt>
                <c:pt idx="936">
                  <c:v>3507.7</c:v>
                </c:pt>
                <c:pt idx="937">
                  <c:v>3507.7</c:v>
                </c:pt>
                <c:pt idx="938">
                  <c:v>3507.7</c:v>
                </c:pt>
                <c:pt idx="939">
                  <c:v>3463.8</c:v>
                </c:pt>
                <c:pt idx="940">
                  <c:v>3524.8</c:v>
                </c:pt>
                <c:pt idx="941">
                  <c:v>3524.8</c:v>
                </c:pt>
                <c:pt idx="942">
                  <c:v>3463.8</c:v>
                </c:pt>
                <c:pt idx="943">
                  <c:v>3516.6</c:v>
                </c:pt>
                <c:pt idx="944">
                  <c:v>3526.1</c:v>
                </c:pt>
                <c:pt idx="945">
                  <c:v>3526.1</c:v>
                </c:pt>
                <c:pt idx="946">
                  <c:v>3522.3</c:v>
                </c:pt>
                <c:pt idx="947">
                  <c:v>3493.7</c:v>
                </c:pt>
                <c:pt idx="948">
                  <c:v>3522.3</c:v>
                </c:pt>
                <c:pt idx="949">
                  <c:v>3493.7</c:v>
                </c:pt>
                <c:pt idx="950">
                  <c:v>3508.9</c:v>
                </c:pt>
                <c:pt idx="951">
                  <c:v>3493.7</c:v>
                </c:pt>
                <c:pt idx="952">
                  <c:v>3390.1</c:v>
                </c:pt>
                <c:pt idx="953">
                  <c:v>3374.6</c:v>
                </c:pt>
                <c:pt idx="954">
                  <c:v>3467.5</c:v>
                </c:pt>
                <c:pt idx="955">
                  <c:v>3474.3</c:v>
                </c:pt>
                <c:pt idx="956">
                  <c:v>3477</c:v>
                </c:pt>
                <c:pt idx="957">
                  <c:v>3471.1</c:v>
                </c:pt>
                <c:pt idx="958">
                  <c:v>3473.8</c:v>
                </c:pt>
                <c:pt idx="959">
                  <c:v>3473.8</c:v>
                </c:pt>
                <c:pt idx="960">
                  <c:v>3439.9</c:v>
                </c:pt>
                <c:pt idx="961">
                  <c:v>3439.9</c:v>
                </c:pt>
                <c:pt idx="962">
                  <c:v>3483.8</c:v>
                </c:pt>
                <c:pt idx="963">
                  <c:v>3488</c:v>
                </c:pt>
                <c:pt idx="964">
                  <c:v>3443.7</c:v>
                </c:pt>
                <c:pt idx="965">
                  <c:v>3488</c:v>
                </c:pt>
                <c:pt idx="966">
                  <c:v>3443.7</c:v>
                </c:pt>
                <c:pt idx="967">
                  <c:v>3503.4</c:v>
                </c:pt>
                <c:pt idx="968">
                  <c:v>3454.9</c:v>
                </c:pt>
                <c:pt idx="969">
                  <c:v>3470.2</c:v>
                </c:pt>
                <c:pt idx="970">
                  <c:v>3483.8</c:v>
                </c:pt>
                <c:pt idx="971">
                  <c:v>3454.9</c:v>
                </c:pt>
                <c:pt idx="972">
                  <c:v>3498.2</c:v>
                </c:pt>
                <c:pt idx="973">
                  <c:v>3503.4</c:v>
                </c:pt>
                <c:pt idx="974">
                  <c:v>3454.9</c:v>
                </c:pt>
                <c:pt idx="975">
                  <c:v>3498.2</c:v>
                </c:pt>
                <c:pt idx="976">
                  <c:v>3498.2</c:v>
                </c:pt>
                <c:pt idx="977">
                  <c:v>3507.7</c:v>
                </c:pt>
                <c:pt idx="978">
                  <c:v>3507.7</c:v>
                </c:pt>
                <c:pt idx="979">
                  <c:v>3513.3</c:v>
                </c:pt>
                <c:pt idx="980">
                  <c:v>3507.7</c:v>
                </c:pt>
                <c:pt idx="981">
                  <c:v>3507.7</c:v>
                </c:pt>
                <c:pt idx="982">
                  <c:v>3507.7</c:v>
                </c:pt>
                <c:pt idx="983">
                  <c:v>3524.8</c:v>
                </c:pt>
                <c:pt idx="984">
                  <c:v>3524.8</c:v>
                </c:pt>
                <c:pt idx="985">
                  <c:v>3502.6</c:v>
                </c:pt>
                <c:pt idx="986">
                  <c:v>3526.1</c:v>
                </c:pt>
                <c:pt idx="987">
                  <c:v>3511.5</c:v>
                </c:pt>
                <c:pt idx="988">
                  <c:v>3526.1</c:v>
                </c:pt>
                <c:pt idx="989">
                  <c:v>3508.9</c:v>
                </c:pt>
                <c:pt idx="990">
                  <c:v>3493.7</c:v>
                </c:pt>
                <c:pt idx="991">
                  <c:v>3493.7</c:v>
                </c:pt>
                <c:pt idx="992">
                  <c:v>3439.1</c:v>
                </c:pt>
                <c:pt idx="993">
                  <c:v>3390.1</c:v>
                </c:pt>
                <c:pt idx="994">
                  <c:v>3439.9</c:v>
                </c:pt>
                <c:pt idx="995">
                  <c:v>3478.9</c:v>
                </c:pt>
                <c:pt idx="996">
                  <c:v>3443.7</c:v>
                </c:pt>
                <c:pt idx="997">
                  <c:v>3488</c:v>
                </c:pt>
                <c:pt idx="998">
                  <c:v>3454.9</c:v>
                </c:pt>
                <c:pt idx="999">
                  <c:v>3503.4</c:v>
                </c:pt>
                <c:pt idx="1000">
                  <c:v>3436.5</c:v>
                </c:pt>
                <c:pt idx="1001">
                  <c:v>3454.9</c:v>
                </c:pt>
                <c:pt idx="1002">
                  <c:v>3498.2</c:v>
                </c:pt>
                <c:pt idx="1003">
                  <c:v>3503.4</c:v>
                </c:pt>
                <c:pt idx="1004">
                  <c:v>3507.7</c:v>
                </c:pt>
                <c:pt idx="1005">
                  <c:v>3513.3</c:v>
                </c:pt>
                <c:pt idx="1006">
                  <c:v>3450.3</c:v>
                </c:pt>
                <c:pt idx="1007">
                  <c:v>3489.2</c:v>
                </c:pt>
                <c:pt idx="1008">
                  <c:v>3526.1</c:v>
                </c:pt>
                <c:pt idx="1009">
                  <c:v>3526.1</c:v>
                </c:pt>
                <c:pt idx="1010">
                  <c:v>3493.7</c:v>
                </c:pt>
                <c:pt idx="1011">
                  <c:v>3508.9</c:v>
                </c:pt>
                <c:pt idx="1012">
                  <c:v>3493.7</c:v>
                </c:pt>
                <c:pt idx="1013">
                  <c:v>3439.1</c:v>
                </c:pt>
                <c:pt idx="1014">
                  <c:v>3439.1</c:v>
                </c:pt>
                <c:pt idx="1015">
                  <c:v>3439.1</c:v>
                </c:pt>
                <c:pt idx="1016">
                  <c:v>3381.8</c:v>
                </c:pt>
                <c:pt idx="1017">
                  <c:v>3417.6</c:v>
                </c:pt>
                <c:pt idx="1018">
                  <c:v>3379.4</c:v>
                </c:pt>
                <c:pt idx="1019">
                  <c:v>3374.6</c:v>
                </c:pt>
                <c:pt idx="1020">
                  <c:v>3474.3</c:v>
                </c:pt>
                <c:pt idx="1021">
                  <c:v>3474.3</c:v>
                </c:pt>
                <c:pt idx="1022">
                  <c:v>3474.3</c:v>
                </c:pt>
                <c:pt idx="1023">
                  <c:v>3482.4</c:v>
                </c:pt>
                <c:pt idx="1024">
                  <c:v>3477</c:v>
                </c:pt>
                <c:pt idx="1025">
                  <c:v>3477</c:v>
                </c:pt>
                <c:pt idx="1026">
                  <c:v>3433.6</c:v>
                </c:pt>
                <c:pt idx="1027">
                  <c:v>3418.1</c:v>
                </c:pt>
                <c:pt idx="1028">
                  <c:v>3471.1</c:v>
                </c:pt>
                <c:pt idx="1029">
                  <c:v>3452.8</c:v>
                </c:pt>
                <c:pt idx="1030">
                  <c:v>3465.6</c:v>
                </c:pt>
                <c:pt idx="1031">
                  <c:v>3439.3</c:v>
                </c:pt>
                <c:pt idx="1032">
                  <c:v>3503.4</c:v>
                </c:pt>
                <c:pt idx="1033">
                  <c:v>3488</c:v>
                </c:pt>
                <c:pt idx="1034">
                  <c:v>3488</c:v>
                </c:pt>
                <c:pt idx="1035">
                  <c:v>3443.7</c:v>
                </c:pt>
                <c:pt idx="1036">
                  <c:v>3503.4</c:v>
                </c:pt>
                <c:pt idx="1037">
                  <c:v>3503.4</c:v>
                </c:pt>
                <c:pt idx="1038">
                  <c:v>3483.8</c:v>
                </c:pt>
                <c:pt idx="1039">
                  <c:v>3454.9</c:v>
                </c:pt>
                <c:pt idx="1040">
                  <c:v>3454.9</c:v>
                </c:pt>
                <c:pt idx="1041">
                  <c:v>3503.4</c:v>
                </c:pt>
                <c:pt idx="1042">
                  <c:v>3498.2</c:v>
                </c:pt>
                <c:pt idx="1043">
                  <c:v>3503.4</c:v>
                </c:pt>
                <c:pt idx="1044">
                  <c:v>3498.2</c:v>
                </c:pt>
                <c:pt idx="1045">
                  <c:v>3513.3</c:v>
                </c:pt>
                <c:pt idx="1046">
                  <c:v>3513.3</c:v>
                </c:pt>
                <c:pt idx="1047">
                  <c:v>3507.7</c:v>
                </c:pt>
                <c:pt idx="1048">
                  <c:v>3463.8</c:v>
                </c:pt>
                <c:pt idx="1049">
                  <c:v>3524.8</c:v>
                </c:pt>
                <c:pt idx="1050">
                  <c:v>3516.6</c:v>
                </c:pt>
                <c:pt idx="1051">
                  <c:v>3526.1</c:v>
                </c:pt>
                <c:pt idx="1052">
                  <c:v>3511.5</c:v>
                </c:pt>
                <c:pt idx="1053">
                  <c:v>3526.1</c:v>
                </c:pt>
                <c:pt idx="1054">
                  <c:v>3493.7</c:v>
                </c:pt>
                <c:pt idx="1055">
                  <c:v>3511.5</c:v>
                </c:pt>
                <c:pt idx="1056">
                  <c:v>3493.7</c:v>
                </c:pt>
                <c:pt idx="1057">
                  <c:v>3526.1</c:v>
                </c:pt>
                <c:pt idx="1058">
                  <c:v>3508.9</c:v>
                </c:pt>
                <c:pt idx="1059">
                  <c:v>3493.7</c:v>
                </c:pt>
                <c:pt idx="1060">
                  <c:v>3526.1</c:v>
                </c:pt>
                <c:pt idx="1061">
                  <c:v>3508.9</c:v>
                </c:pt>
                <c:pt idx="1062">
                  <c:v>3493.7</c:v>
                </c:pt>
                <c:pt idx="1063">
                  <c:v>3378</c:v>
                </c:pt>
                <c:pt idx="1064">
                  <c:v>3332.4</c:v>
                </c:pt>
                <c:pt idx="1065">
                  <c:v>3356.2</c:v>
                </c:pt>
                <c:pt idx="1066">
                  <c:v>3410.6</c:v>
                </c:pt>
                <c:pt idx="1067">
                  <c:v>3404.9</c:v>
                </c:pt>
                <c:pt idx="1068">
                  <c:v>3414.4</c:v>
                </c:pt>
                <c:pt idx="1069">
                  <c:v>3404.9</c:v>
                </c:pt>
                <c:pt idx="1070">
                  <c:v>3414.4</c:v>
                </c:pt>
                <c:pt idx="1071">
                  <c:v>3414.4</c:v>
                </c:pt>
                <c:pt idx="1072">
                  <c:v>3414.4</c:v>
                </c:pt>
                <c:pt idx="1073">
                  <c:v>3414.4</c:v>
                </c:pt>
                <c:pt idx="1074">
                  <c:v>3414.4</c:v>
                </c:pt>
                <c:pt idx="1075">
                  <c:v>3414.4</c:v>
                </c:pt>
                <c:pt idx="1076">
                  <c:v>3433</c:v>
                </c:pt>
                <c:pt idx="1077">
                  <c:v>3420.3</c:v>
                </c:pt>
                <c:pt idx="1078">
                  <c:v>3406.2</c:v>
                </c:pt>
                <c:pt idx="1079">
                  <c:v>3406.2</c:v>
                </c:pt>
                <c:pt idx="1080">
                  <c:v>3393.2</c:v>
                </c:pt>
                <c:pt idx="1081">
                  <c:v>3443</c:v>
                </c:pt>
                <c:pt idx="1082">
                  <c:v>3378.8</c:v>
                </c:pt>
                <c:pt idx="1083">
                  <c:v>3443</c:v>
                </c:pt>
                <c:pt idx="1084">
                  <c:v>3443</c:v>
                </c:pt>
                <c:pt idx="1085">
                  <c:v>3413.6</c:v>
                </c:pt>
                <c:pt idx="1086">
                  <c:v>3413.6</c:v>
                </c:pt>
                <c:pt idx="1087">
                  <c:v>3443</c:v>
                </c:pt>
                <c:pt idx="1088">
                  <c:v>3399.9</c:v>
                </c:pt>
                <c:pt idx="1089">
                  <c:v>3399.9</c:v>
                </c:pt>
                <c:pt idx="1090">
                  <c:v>3443</c:v>
                </c:pt>
                <c:pt idx="1091">
                  <c:v>3443</c:v>
                </c:pt>
                <c:pt idx="1092">
                  <c:v>3443</c:v>
                </c:pt>
                <c:pt idx="1093">
                  <c:v>3443</c:v>
                </c:pt>
                <c:pt idx="1094">
                  <c:v>3443</c:v>
                </c:pt>
                <c:pt idx="1095">
                  <c:v>3443</c:v>
                </c:pt>
                <c:pt idx="1096">
                  <c:v>3443</c:v>
                </c:pt>
                <c:pt idx="1097">
                  <c:v>3452.8</c:v>
                </c:pt>
                <c:pt idx="1098">
                  <c:v>3452.8</c:v>
                </c:pt>
                <c:pt idx="1099">
                  <c:v>3452.8</c:v>
                </c:pt>
                <c:pt idx="1100">
                  <c:v>3452.8</c:v>
                </c:pt>
                <c:pt idx="1101">
                  <c:v>3452.8</c:v>
                </c:pt>
                <c:pt idx="1102">
                  <c:v>3418.7</c:v>
                </c:pt>
                <c:pt idx="1103">
                  <c:v>3471.3</c:v>
                </c:pt>
                <c:pt idx="1104">
                  <c:v>3458.2</c:v>
                </c:pt>
                <c:pt idx="1105">
                  <c:v>3418.7</c:v>
                </c:pt>
                <c:pt idx="1106">
                  <c:v>3446</c:v>
                </c:pt>
                <c:pt idx="1107">
                  <c:v>3453.6</c:v>
                </c:pt>
                <c:pt idx="1108">
                  <c:v>3453.6</c:v>
                </c:pt>
                <c:pt idx="1109">
                  <c:v>3453.6</c:v>
                </c:pt>
                <c:pt idx="1110">
                  <c:v>3440.1</c:v>
                </c:pt>
                <c:pt idx="1111">
                  <c:v>3453.6</c:v>
                </c:pt>
                <c:pt idx="1112">
                  <c:v>3440.1</c:v>
                </c:pt>
                <c:pt idx="1113">
                  <c:v>3453.6</c:v>
                </c:pt>
                <c:pt idx="1114">
                  <c:v>3440.1</c:v>
                </c:pt>
                <c:pt idx="1115">
                  <c:v>3342.8</c:v>
                </c:pt>
                <c:pt idx="1116">
                  <c:v>3318.5</c:v>
                </c:pt>
                <c:pt idx="1117">
                  <c:v>3404.9</c:v>
                </c:pt>
                <c:pt idx="1118">
                  <c:v>3404.9</c:v>
                </c:pt>
                <c:pt idx="1119">
                  <c:v>3414.4</c:v>
                </c:pt>
                <c:pt idx="1120">
                  <c:v>3414.4</c:v>
                </c:pt>
                <c:pt idx="1121">
                  <c:v>3414.4</c:v>
                </c:pt>
                <c:pt idx="1122">
                  <c:v>3414.4</c:v>
                </c:pt>
                <c:pt idx="1123">
                  <c:v>3393.2</c:v>
                </c:pt>
                <c:pt idx="1124">
                  <c:v>3393.2</c:v>
                </c:pt>
                <c:pt idx="1125">
                  <c:v>3406.2</c:v>
                </c:pt>
                <c:pt idx="1126">
                  <c:v>3413.6</c:v>
                </c:pt>
                <c:pt idx="1127">
                  <c:v>3378.8</c:v>
                </c:pt>
                <c:pt idx="1128">
                  <c:v>3443</c:v>
                </c:pt>
                <c:pt idx="1129">
                  <c:v>3393.2</c:v>
                </c:pt>
                <c:pt idx="1130">
                  <c:v>3443</c:v>
                </c:pt>
                <c:pt idx="1131">
                  <c:v>3399.9</c:v>
                </c:pt>
                <c:pt idx="1132">
                  <c:v>3413.6</c:v>
                </c:pt>
                <c:pt idx="1133">
                  <c:v>3428.2</c:v>
                </c:pt>
                <c:pt idx="1134">
                  <c:v>3373.5</c:v>
                </c:pt>
                <c:pt idx="1135">
                  <c:v>3443</c:v>
                </c:pt>
                <c:pt idx="1136">
                  <c:v>3443</c:v>
                </c:pt>
                <c:pt idx="1137">
                  <c:v>3399.9</c:v>
                </c:pt>
                <c:pt idx="1138">
                  <c:v>3443</c:v>
                </c:pt>
                <c:pt idx="1139">
                  <c:v>3443</c:v>
                </c:pt>
                <c:pt idx="1140">
                  <c:v>3452.8</c:v>
                </c:pt>
                <c:pt idx="1141">
                  <c:v>3452.8</c:v>
                </c:pt>
                <c:pt idx="1142">
                  <c:v>3452.8</c:v>
                </c:pt>
                <c:pt idx="1143">
                  <c:v>3452.8</c:v>
                </c:pt>
                <c:pt idx="1144">
                  <c:v>3452.8</c:v>
                </c:pt>
                <c:pt idx="1145">
                  <c:v>3452.8</c:v>
                </c:pt>
                <c:pt idx="1146">
                  <c:v>3471.3</c:v>
                </c:pt>
                <c:pt idx="1147">
                  <c:v>3466</c:v>
                </c:pt>
                <c:pt idx="1148">
                  <c:v>3446</c:v>
                </c:pt>
                <c:pt idx="1149">
                  <c:v>3446</c:v>
                </c:pt>
                <c:pt idx="1150">
                  <c:v>3453.6</c:v>
                </c:pt>
                <c:pt idx="1151">
                  <c:v>3453.6</c:v>
                </c:pt>
                <c:pt idx="1152">
                  <c:v>3440.1</c:v>
                </c:pt>
                <c:pt idx="1153">
                  <c:v>3440.1</c:v>
                </c:pt>
                <c:pt idx="1154">
                  <c:v>3440.1</c:v>
                </c:pt>
                <c:pt idx="1155">
                  <c:v>3378</c:v>
                </c:pt>
                <c:pt idx="1156">
                  <c:v>3356.2</c:v>
                </c:pt>
                <c:pt idx="1157">
                  <c:v>3393.2</c:v>
                </c:pt>
                <c:pt idx="1158">
                  <c:v>3406.2</c:v>
                </c:pt>
                <c:pt idx="1159">
                  <c:v>3378.8</c:v>
                </c:pt>
                <c:pt idx="1160">
                  <c:v>3428.2</c:v>
                </c:pt>
                <c:pt idx="1161">
                  <c:v>3393.2</c:v>
                </c:pt>
                <c:pt idx="1162">
                  <c:v>3443</c:v>
                </c:pt>
                <c:pt idx="1163">
                  <c:v>3373.5</c:v>
                </c:pt>
                <c:pt idx="1164">
                  <c:v>3399.9</c:v>
                </c:pt>
                <c:pt idx="1165">
                  <c:v>3443</c:v>
                </c:pt>
                <c:pt idx="1166">
                  <c:v>3443</c:v>
                </c:pt>
                <c:pt idx="1167">
                  <c:v>3452.8</c:v>
                </c:pt>
                <c:pt idx="1168">
                  <c:v>3452.8</c:v>
                </c:pt>
                <c:pt idx="1169">
                  <c:v>3410.1</c:v>
                </c:pt>
                <c:pt idx="1170">
                  <c:v>3446</c:v>
                </c:pt>
                <c:pt idx="1171">
                  <c:v>3446</c:v>
                </c:pt>
                <c:pt idx="1172">
                  <c:v>3453.6</c:v>
                </c:pt>
                <c:pt idx="1173">
                  <c:v>3440.1</c:v>
                </c:pt>
                <c:pt idx="1174">
                  <c:v>3453.6</c:v>
                </c:pt>
                <c:pt idx="1175">
                  <c:v>3440.1</c:v>
                </c:pt>
                <c:pt idx="1176">
                  <c:v>3378</c:v>
                </c:pt>
                <c:pt idx="1177">
                  <c:v>3378</c:v>
                </c:pt>
                <c:pt idx="1178">
                  <c:v>3378</c:v>
                </c:pt>
                <c:pt idx="1179">
                  <c:v>3332.4</c:v>
                </c:pt>
                <c:pt idx="1180">
                  <c:v>3356.2</c:v>
                </c:pt>
                <c:pt idx="1181">
                  <c:v>3305.9</c:v>
                </c:pt>
                <c:pt idx="1182">
                  <c:v>3298.3</c:v>
                </c:pt>
                <c:pt idx="1183">
                  <c:v>3410.6</c:v>
                </c:pt>
                <c:pt idx="1184">
                  <c:v>3435.2</c:v>
                </c:pt>
                <c:pt idx="1185">
                  <c:v>3410.6</c:v>
                </c:pt>
                <c:pt idx="1186">
                  <c:v>3410.6</c:v>
                </c:pt>
                <c:pt idx="1187">
                  <c:v>3414.4</c:v>
                </c:pt>
                <c:pt idx="1188">
                  <c:v>3414.4</c:v>
                </c:pt>
                <c:pt idx="1189">
                  <c:v>3414.4</c:v>
                </c:pt>
                <c:pt idx="1190">
                  <c:v>3376.5</c:v>
                </c:pt>
                <c:pt idx="1191">
                  <c:v>3414.4</c:v>
                </c:pt>
                <c:pt idx="1192">
                  <c:v>3405.8</c:v>
                </c:pt>
                <c:pt idx="1193">
                  <c:v>3406.2</c:v>
                </c:pt>
                <c:pt idx="1194">
                  <c:v>3406.2</c:v>
                </c:pt>
                <c:pt idx="1195">
                  <c:v>3443</c:v>
                </c:pt>
                <c:pt idx="1196">
                  <c:v>3420.3</c:v>
                </c:pt>
                <c:pt idx="1197">
                  <c:v>3406.2</c:v>
                </c:pt>
                <c:pt idx="1198">
                  <c:v>3370.1</c:v>
                </c:pt>
                <c:pt idx="1199">
                  <c:v>3443</c:v>
                </c:pt>
                <c:pt idx="1200">
                  <c:v>3443</c:v>
                </c:pt>
                <c:pt idx="1201">
                  <c:v>3428.2</c:v>
                </c:pt>
                <c:pt idx="1202">
                  <c:v>3399.9</c:v>
                </c:pt>
                <c:pt idx="1203">
                  <c:v>3373.5</c:v>
                </c:pt>
                <c:pt idx="1204">
                  <c:v>3443</c:v>
                </c:pt>
                <c:pt idx="1205">
                  <c:v>3443</c:v>
                </c:pt>
                <c:pt idx="1206">
                  <c:v>3443</c:v>
                </c:pt>
                <c:pt idx="1207">
                  <c:v>3443</c:v>
                </c:pt>
                <c:pt idx="1208">
                  <c:v>3452.8</c:v>
                </c:pt>
                <c:pt idx="1209">
                  <c:v>3452.8</c:v>
                </c:pt>
                <c:pt idx="1210">
                  <c:v>3452.8</c:v>
                </c:pt>
                <c:pt idx="1211">
                  <c:v>3418.7</c:v>
                </c:pt>
                <c:pt idx="1212">
                  <c:v>3458.2</c:v>
                </c:pt>
                <c:pt idx="1213">
                  <c:v>3446</c:v>
                </c:pt>
                <c:pt idx="1214">
                  <c:v>3453.6</c:v>
                </c:pt>
                <c:pt idx="1215">
                  <c:v>3453.6</c:v>
                </c:pt>
                <c:pt idx="1216">
                  <c:v>3453.6</c:v>
                </c:pt>
                <c:pt idx="1217">
                  <c:v>3440.1</c:v>
                </c:pt>
                <c:pt idx="1218">
                  <c:v>3453.6</c:v>
                </c:pt>
                <c:pt idx="1219">
                  <c:v>3440.1</c:v>
                </c:pt>
                <c:pt idx="1220">
                  <c:v>3453.6</c:v>
                </c:pt>
                <c:pt idx="1221">
                  <c:v>3440.1</c:v>
                </c:pt>
                <c:pt idx="1222">
                  <c:v>3440.1</c:v>
                </c:pt>
                <c:pt idx="1223">
                  <c:v>3483.2</c:v>
                </c:pt>
                <c:pt idx="1224">
                  <c:v>3453.6</c:v>
                </c:pt>
                <c:pt idx="1225">
                  <c:v>3440.1</c:v>
                </c:pt>
                <c:pt idx="1226">
                  <c:v>3326</c:v>
                </c:pt>
                <c:pt idx="1227">
                  <c:v>3274.7</c:v>
                </c:pt>
                <c:pt idx="1228">
                  <c:v>3295.5</c:v>
                </c:pt>
                <c:pt idx="1229">
                  <c:v>3360.1</c:v>
                </c:pt>
                <c:pt idx="1230">
                  <c:v>3348.5</c:v>
                </c:pt>
                <c:pt idx="1231">
                  <c:v>3373.3</c:v>
                </c:pt>
                <c:pt idx="1232">
                  <c:v>3348.5</c:v>
                </c:pt>
                <c:pt idx="1233">
                  <c:v>3373.3</c:v>
                </c:pt>
                <c:pt idx="1234">
                  <c:v>3373.3</c:v>
                </c:pt>
                <c:pt idx="1235">
                  <c:v>3378.9</c:v>
                </c:pt>
                <c:pt idx="1236">
                  <c:v>3364.4</c:v>
                </c:pt>
                <c:pt idx="1237">
                  <c:v>3392</c:v>
                </c:pt>
                <c:pt idx="1238">
                  <c:v>3377.6</c:v>
                </c:pt>
                <c:pt idx="1239">
                  <c:v>3372.5</c:v>
                </c:pt>
                <c:pt idx="1240">
                  <c:v>3366.5</c:v>
                </c:pt>
                <c:pt idx="1241">
                  <c:v>3366.5</c:v>
                </c:pt>
                <c:pt idx="1242">
                  <c:v>3355.7</c:v>
                </c:pt>
                <c:pt idx="1243">
                  <c:v>3355.7</c:v>
                </c:pt>
                <c:pt idx="1244">
                  <c:v>3372.5</c:v>
                </c:pt>
                <c:pt idx="1245">
                  <c:v>3343</c:v>
                </c:pt>
                <c:pt idx="1246">
                  <c:v>3372.5</c:v>
                </c:pt>
                <c:pt idx="1247">
                  <c:v>3369.7</c:v>
                </c:pt>
                <c:pt idx="1248">
                  <c:v>3369.7</c:v>
                </c:pt>
                <c:pt idx="1249">
                  <c:v>3369.7</c:v>
                </c:pt>
                <c:pt idx="1250">
                  <c:v>3387.8</c:v>
                </c:pt>
                <c:pt idx="1251">
                  <c:v>3355.7</c:v>
                </c:pt>
                <c:pt idx="1252">
                  <c:v>3340.4</c:v>
                </c:pt>
                <c:pt idx="1253">
                  <c:v>3369.7</c:v>
                </c:pt>
                <c:pt idx="1254">
                  <c:v>3369.7</c:v>
                </c:pt>
                <c:pt idx="1255">
                  <c:v>3383.3</c:v>
                </c:pt>
                <c:pt idx="1256">
                  <c:v>3369.7</c:v>
                </c:pt>
                <c:pt idx="1257">
                  <c:v>3395</c:v>
                </c:pt>
                <c:pt idx="1258">
                  <c:v>3395</c:v>
                </c:pt>
                <c:pt idx="1259">
                  <c:v>3378.8</c:v>
                </c:pt>
                <c:pt idx="1260">
                  <c:v>3395</c:v>
                </c:pt>
                <c:pt idx="1261">
                  <c:v>3395</c:v>
                </c:pt>
                <c:pt idx="1262">
                  <c:v>3395</c:v>
                </c:pt>
                <c:pt idx="1263">
                  <c:v>3404.7</c:v>
                </c:pt>
                <c:pt idx="1264">
                  <c:v>3404.7</c:v>
                </c:pt>
                <c:pt idx="1265">
                  <c:v>3344.8</c:v>
                </c:pt>
                <c:pt idx="1266">
                  <c:v>3418</c:v>
                </c:pt>
                <c:pt idx="1267">
                  <c:v>3409.6</c:v>
                </c:pt>
                <c:pt idx="1268">
                  <c:v>3361.1</c:v>
                </c:pt>
                <c:pt idx="1269">
                  <c:v>3413.4</c:v>
                </c:pt>
                <c:pt idx="1270">
                  <c:v>3407.8</c:v>
                </c:pt>
                <c:pt idx="1271">
                  <c:v>3391.8</c:v>
                </c:pt>
                <c:pt idx="1272">
                  <c:v>3407.8</c:v>
                </c:pt>
                <c:pt idx="1273">
                  <c:v>3391.8</c:v>
                </c:pt>
                <c:pt idx="1274">
                  <c:v>3411.3</c:v>
                </c:pt>
                <c:pt idx="1275">
                  <c:v>3397.3</c:v>
                </c:pt>
                <c:pt idx="1276">
                  <c:v>3397.3</c:v>
                </c:pt>
                <c:pt idx="1277">
                  <c:v>3397.3</c:v>
                </c:pt>
                <c:pt idx="1278">
                  <c:v>3287.8</c:v>
                </c:pt>
                <c:pt idx="1279">
                  <c:v>3254.8</c:v>
                </c:pt>
                <c:pt idx="1280">
                  <c:v>3348.5</c:v>
                </c:pt>
                <c:pt idx="1281">
                  <c:v>3360</c:v>
                </c:pt>
                <c:pt idx="1282">
                  <c:v>3373.3</c:v>
                </c:pt>
                <c:pt idx="1283">
                  <c:v>3364.4</c:v>
                </c:pt>
                <c:pt idx="1284">
                  <c:v>3364.4</c:v>
                </c:pt>
                <c:pt idx="1285">
                  <c:v>3377.6</c:v>
                </c:pt>
                <c:pt idx="1286">
                  <c:v>3350.6</c:v>
                </c:pt>
                <c:pt idx="1287">
                  <c:v>3350.6</c:v>
                </c:pt>
                <c:pt idx="1288">
                  <c:v>3366.5</c:v>
                </c:pt>
                <c:pt idx="1289">
                  <c:v>3366.5</c:v>
                </c:pt>
                <c:pt idx="1290">
                  <c:v>3343</c:v>
                </c:pt>
                <c:pt idx="1291">
                  <c:v>3366.5</c:v>
                </c:pt>
                <c:pt idx="1292">
                  <c:v>3355.7</c:v>
                </c:pt>
                <c:pt idx="1293">
                  <c:v>3372.5</c:v>
                </c:pt>
                <c:pt idx="1294">
                  <c:v>3355.7</c:v>
                </c:pt>
                <c:pt idx="1295">
                  <c:v>3369.7</c:v>
                </c:pt>
                <c:pt idx="1296">
                  <c:v>3369.7</c:v>
                </c:pt>
                <c:pt idx="1297">
                  <c:v>3340.4</c:v>
                </c:pt>
                <c:pt idx="1298">
                  <c:v>3369.7</c:v>
                </c:pt>
                <c:pt idx="1299">
                  <c:v>3369.7</c:v>
                </c:pt>
                <c:pt idx="1300">
                  <c:v>3352.2</c:v>
                </c:pt>
                <c:pt idx="1301">
                  <c:v>3369.7</c:v>
                </c:pt>
                <c:pt idx="1302">
                  <c:v>3383.3</c:v>
                </c:pt>
                <c:pt idx="1303">
                  <c:v>3395</c:v>
                </c:pt>
                <c:pt idx="1304">
                  <c:v>3395</c:v>
                </c:pt>
                <c:pt idx="1305">
                  <c:v>3395</c:v>
                </c:pt>
                <c:pt idx="1306">
                  <c:v>3395</c:v>
                </c:pt>
                <c:pt idx="1307">
                  <c:v>3404.7</c:v>
                </c:pt>
                <c:pt idx="1308">
                  <c:v>3404.7</c:v>
                </c:pt>
                <c:pt idx="1309">
                  <c:v>3418</c:v>
                </c:pt>
                <c:pt idx="1310">
                  <c:v>3413.4</c:v>
                </c:pt>
                <c:pt idx="1311">
                  <c:v>3391.8</c:v>
                </c:pt>
                <c:pt idx="1312">
                  <c:v>3391.8</c:v>
                </c:pt>
                <c:pt idx="1313">
                  <c:v>3391.8</c:v>
                </c:pt>
                <c:pt idx="1314">
                  <c:v>3407.8</c:v>
                </c:pt>
                <c:pt idx="1315">
                  <c:v>3391.8</c:v>
                </c:pt>
                <c:pt idx="1316">
                  <c:v>3397.3</c:v>
                </c:pt>
                <c:pt idx="1317">
                  <c:v>3397.3</c:v>
                </c:pt>
                <c:pt idx="1318">
                  <c:v>3301.5</c:v>
                </c:pt>
                <c:pt idx="1319">
                  <c:v>3287.8</c:v>
                </c:pt>
                <c:pt idx="1320">
                  <c:v>3350.6</c:v>
                </c:pt>
                <c:pt idx="1321">
                  <c:v>3366.5</c:v>
                </c:pt>
                <c:pt idx="1322">
                  <c:v>3328</c:v>
                </c:pt>
                <c:pt idx="1323">
                  <c:v>3366.5</c:v>
                </c:pt>
                <c:pt idx="1324">
                  <c:v>3355.7</c:v>
                </c:pt>
                <c:pt idx="1325">
                  <c:v>3372.5</c:v>
                </c:pt>
                <c:pt idx="1326">
                  <c:v>3340.4</c:v>
                </c:pt>
                <c:pt idx="1327">
                  <c:v>3352.2</c:v>
                </c:pt>
                <c:pt idx="1328">
                  <c:v>3369.7</c:v>
                </c:pt>
                <c:pt idx="1329">
                  <c:v>3395</c:v>
                </c:pt>
                <c:pt idx="1330">
                  <c:v>3395</c:v>
                </c:pt>
                <c:pt idx="1331">
                  <c:v>3410</c:v>
                </c:pt>
                <c:pt idx="1332">
                  <c:v>3327.8</c:v>
                </c:pt>
                <c:pt idx="1333">
                  <c:v>3391.8</c:v>
                </c:pt>
                <c:pt idx="1334">
                  <c:v>3391.8</c:v>
                </c:pt>
                <c:pt idx="1335">
                  <c:v>3407.8</c:v>
                </c:pt>
                <c:pt idx="1336">
                  <c:v>3397.3</c:v>
                </c:pt>
                <c:pt idx="1337">
                  <c:v>3411.3</c:v>
                </c:pt>
                <c:pt idx="1338">
                  <c:v>3382.5</c:v>
                </c:pt>
                <c:pt idx="1339">
                  <c:v>3301.5</c:v>
                </c:pt>
                <c:pt idx="1340">
                  <c:v>3314.8</c:v>
                </c:pt>
                <c:pt idx="1341">
                  <c:v>3301.5</c:v>
                </c:pt>
                <c:pt idx="1342">
                  <c:v>3287.8</c:v>
                </c:pt>
                <c:pt idx="1343">
                  <c:v>3296.3</c:v>
                </c:pt>
                <c:pt idx="1344">
                  <c:v>3263.2</c:v>
                </c:pt>
                <c:pt idx="1345">
                  <c:v>3237.6</c:v>
                </c:pt>
                <c:pt idx="1346">
                  <c:v>3360.1</c:v>
                </c:pt>
                <c:pt idx="1347">
                  <c:v>3375.1</c:v>
                </c:pt>
                <c:pt idx="1348">
                  <c:v>3360</c:v>
                </c:pt>
                <c:pt idx="1349">
                  <c:v>3373.3</c:v>
                </c:pt>
                <c:pt idx="1350">
                  <c:v>3373.3</c:v>
                </c:pt>
                <c:pt idx="1351">
                  <c:v>3380.8</c:v>
                </c:pt>
                <c:pt idx="1352">
                  <c:v>3325.3</c:v>
                </c:pt>
                <c:pt idx="1353">
                  <c:v>3325.3</c:v>
                </c:pt>
                <c:pt idx="1354">
                  <c:v>3364.4</c:v>
                </c:pt>
                <c:pt idx="1355">
                  <c:v>3342.7</c:v>
                </c:pt>
                <c:pt idx="1356">
                  <c:v>3366.5</c:v>
                </c:pt>
                <c:pt idx="1357">
                  <c:v>3350.6</c:v>
                </c:pt>
                <c:pt idx="1358">
                  <c:v>3372.5</c:v>
                </c:pt>
                <c:pt idx="1359">
                  <c:v>3372.5</c:v>
                </c:pt>
                <c:pt idx="1360">
                  <c:v>3366.5</c:v>
                </c:pt>
                <c:pt idx="1361">
                  <c:v>3343</c:v>
                </c:pt>
                <c:pt idx="1362">
                  <c:v>3372.5</c:v>
                </c:pt>
                <c:pt idx="1363">
                  <c:v>3369.7</c:v>
                </c:pt>
                <c:pt idx="1364">
                  <c:v>3369.7</c:v>
                </c:pt>
                <c:pt idx="1365">
                  <c:v>3355.7</c:v>
                </c:pt>
                <c:pt idx="1366">
                  <c:v>3340.4</c:v>
                </c:pt>
                <c:pt idx="1367">
                  <c:v>3383.3</c:v>
                </c:pt>
                <c:pt idx="1368">
                  <c:v>3369.7</c:v>
                </c:pt>
                <c:pt idx="1369">
                  <c:v>3395</c:v>
                </c:pt>
                <c:pt idx="1370">
                  <c:v>3369.7</c:v>
                </c:pt>
                <c:pt idx="1371">
                  <c:v>3410</c:v>
                </c:pt>
                <c:pt idx="1372">
                  <c:v>3395</c:v>
                </c:pt>
                <c:pt idx="1373">
                  <c:v>3404.7</c:v>
                </c:pt>
                <c:pt idx="1374">
                  <c:v>3361.1</c:v>
                </c:pt>
                <c:pt idx="1375">
                  <c:v>3409.6</c:v>
                </c:pt>
                <c:pt idx="1376">
                  <c:v>3391.8</c:v>
                </c:pt>
                <c:pt idx="1377">
                  <c:v>3407.8</c:v>
                </c:pt>
                <c:pt idx="1378">
                  <c:v>3391.8</c:v>
                </c:pt>
                <c:pt idx="1379">
                  <c:v>3407.8</c:v>
                </c:pt>
                <c:pt idx="1380">
                  <c:v>3391.8</c:v>
                </c:pt>
                <c:pt idx="1381">
                  <c:v>3391.8</c:v>
                </c:pt>
                <c:pt idx="1382">
                  <c:v>3391.8</c:v>
                </c:pt>
                <c:pt idx="1383">
                  <c:v>3407.8</c:v>
                </c:pt>
                <c:pt idx="1384">
                  <c:v>3397.3</c:v>
                </c:pt>
                <c:pt idx="1385">
                  <c:v>3397.3</c:v>
                </c:pt>
                <c:pt idx="1386">
                  <c:v>3407.8</c:v>
                </c:pt>
                <c:pt idx="1387">
                  <c:v>3411.3</c:v>
                </c:pt>
                <c:pt idx="1388">
                  <c:v>3397.3</c:v>
                </c:pt>
                <c:pt idx="1389">
                  <c:v>3269.8</c:v>
                </c:pt>
                <c:pt idx="1390">
                  <c:v>3217.1</c:v>
                </c:pt>
                <c:pt idx="1391">
                  <c:v>3236</c:v>
                </c:pt>
                <c:pt idx="1392">
                  <c:v>3295.6</c:v>
                </c:pt>
                <c:pt idx="1393">
                  <c:v>3295.6</c:v>
                </c:pt>
                <c:pt idx="1394">
                  <c:v>3295.6</c:v>
                </c:pt>
                <c:pt idx="1395">
                  <c:v>3295.6</c:v>
                </c:pt>
                <c:pt idx="1396">
                  <c:v>3295.6</c:v>
                </c:pt>
                <c:pt idx="1397">
                  <c:v>3295.6</c:v>
                </c:pt>
                <c:pt idx="1398">
                  <c:v>3316.7</c:v>
                </c:pt>
                <c:pt idx="1399">
                  <c:v>3302.4</c:v>
                </c:pt>
                <c:pt idx="1400">
                  <c:v>3316.7</c:v>
                </c:pt>
                <c:pt idx="1401">
                  <c:v>3316.7</c:v>
                </c:pt>
                <c:pt idx="1402">
                  <c:v>3336.3</c:v>
                </c:pt>
                <c:pt idx="1403">
                  <c:v>3311.6</c:v>
                </c:pt>
                <c:pt idx="1404">
                  <c:v>3298.8</c:v>
                </c:pt>
                <c:pt idx="1405">
                  <c:v>3298.8</c:v>
                </c:pt>
                <c:pt idx="1406">
                  <c:v>3298.8</c:v>
                </c:pt>
                <c:pt idx="1407">
                  <c:v>3336.3</c:v>
                </c:pt>
                <c:pt idx="1408">
                  <c:v>3279.6</c:v>
                </c:pt>
                <c:pt idx="1409">
                  <c:v>3336.3</c:v>
                </c:pt>
                <c:pt idx="1410">
                  <c:v>3322.8</c:v>
                </c:pt>
                <c:pt idx="1411">
                  <c:v>3322.8</c:v>
                </c:pt>
                <c:pt idx="1412">
                  <c:v>3308</c:v>
                </c:pt>
                <c:pt idx="1413">
                  <c:v>3336.3</c:v>
                </c:pt>
                <c:pt idx="1414">
                  <c:v>3293.4</c:v>
                </c:pt>
                <c:pt idx="1415">
                  <c:v>3288.7</c:v>
                </c:pt>
                <c:pt idx="1416">
                  <c:v>3336.3</c:v>
                </c:pt>
                <c:pt idx="1417">
                  <c:v>3322.8</c:v>
                </c:pt>
                <c:pt idx="1418">
                  <c:v>3336.3</c:v>
                </c:pt>
                <c:pt idx="1419">
                  <c:v>3322.8</c:v>
                </c:pt>
                <c:pt idx="1420">
                  <c:v>3336.3</c:v>
                </c:pt>
                <c:pt idx="1421">
                  <c:v>3343.3</c:v>
                </c:pt>
                <c:pt idx="1422">
                  <c:v>3343.3</c:v>
                </c:pt>
                <c:pt idx="1423">
                  <c:v>3343.3</c:v>
                </c:pt>
                <c:pt idx="1424">
                  <c:v>3343.3</c:v>
                </c:pt>
                <c:pt idx="1425">
                  <c:v>3340.7</c:v>
                </c:pt>
                <c:pt idx="1426">
                  <c:v>3343.3</c:v>
                </c:pt>
                <c:pt idx="1427">
                  <c:v>3340.7</c:v>
                </c:pt>
                <c:pt idx="1428">
                  <c:v>3314.6</c:v>
                </c:pt>
                <c:pt idx="1429">
                  <c:v>3357.1</c:v>
                </c:pt>
                <c:pt idx="1430">
                  <c:v>3357.1</c:v>
                </c:pt>
                <c:pt idx="1431">
                  <c:v>3310.1</c:v>
                </c:pt>
                <c:pt idx="1432">
                  <c:v>3345.9</c:v>
                </c:pt>
                <c:pt idx="1433">
                  <c:v>3350.6</c:v>
                </c:pt>
                <c:pt idx="1434">
                  <c:v>3341.3</c:v>
                </c:pt>
                <c:pt idx="1435">
                  <c:v>3350.6</c:v>
                </c:pt>
                <c:pt idx="1436">
                  <c:v>3345.8</c:v>
                </c:pt>
                <c:pt idx="1437">
                  <c:v>3365.4</c:v>
                </c:pt>
                <c:pt idx="1438">
                  <c:v>3331.6</c:v>
                </c:pt>
                <c:pt idx="1439">
                  <c:v>3345.8</c:v>
                </c:pt>
                <c:pt idx="1440">
                  <c:v>3345.8</c:v>
                </c:pt>
                <c:pt idx="1441">
                  <c:v>3221.5</c:v>
                </c:pt>
                <c:pt idx="1442">
                  <c:v>3195.9</c:v>
                </c:pt>
                <c:pt idx="1443">
                  <c:v>3295.6</c:v>
                </c:pt>
                <c:pt idx="1444">
                  <c:v>3295.6</c:v>
                </c:pt>
                <c:pt idx="1445">
                  <c:v>3295.6</c:v>
                </c:pt>
                <c:pt idx="1446">
                  <c:v>3295.6</c:v>
                </c:pt>
                <c:pt idx="1447">
                  <c:v>3316.7</c:v>
                </c:pt>
                <c:pt idx="1448">
                  <c:v>3316.7</c:v>
                </c:pt>
                <c:pt idx="1449">
                  <c:v>3298.8</c:v>
                </c:pt>
                <c:pt idx="1450">
                  <c:v>3298.8</c:v>
                </c:pt>
                <c:pt idx="1451">
                  <c:v>3298.8</c:v>
                </c:pt>
                <c:pt idx="1452">
                  <c:v>3322.8</c:v>
                </c:pt>
                <c:pt idx="1453">
                  <c:v>3279.6</c:v>
                </c:pt>
                <c:pt idx="1454">
                  <c:v>3322.8</c:v>
                </c:pt>
                <c:pt idx="1455">
                  <c:v>3293.4</c:v>
                </c:pt>
                <c:pt idx="1456">
                  <c:v>3336.3</c:v>
                </c:pt>
                <c:pt idx="1457">
                  <c:v>3298.8</c:v>
                </c:pt>
                <c:pt idx="1458">
                  <c:v>3308</c:v>
                </c:pt>
                <c:pt idx="1459">
                  <c:v>3322.8</c:v>
                </c:pt>
                <c:pt idx="1460">
                  <c:v>3275.7</c:v>
                </c:pt>
                <c:pt idx="1461">
                  <c:v>3322.8</c:v>
                </c:pt>
                <c:pt idx="1462">
                  <c:v>3336.3</c:v>
                </c:pt>
                <c:pt idx="1463">
                  <c:v>3293.4</c:v>
                </c:pt>
                <c:pt idx="1464">
                  <c:v>3322.8</c:v>
                </c:pt>
                <c:pt idx="1465">
                  <c:v>3336.3</c:v>
                </c:pt>
                <c:pt idx="1466">
                  <c:v>3343.3</c:v>
                </c:pt>
                <c:pt idx="1467">
                  <c:v>3343.3</c:v>
                </c:pt>
                <c:pt idx="1468">
                  <c:v>3343.3</c:v>
                </c:pt>
                <c:pt idx="1469">
                  <c:v>3340.7</c:v>
                </c:pt>
                <c:pt idx="1470">
                  <c:v>3340.7</c:v>
                </c:pt>
                <c:pt idx="1471">
                  <c:v>3357.1</c:v>
                </c:pt>
                <c:pt idx="1472">
                  <c:v>3357.1</c:v>
                </c:pt>
                <c:pt idx="1473">
                  <c:v>3357.1</c:v>
                </c:pt>
                <c:pt idx="1474">
                  <c:v>3332.8</c:v>
                </c:pt>
                <c:pt idx="1475">
                  <c:v>3341.3</c:v>
                </c:pt>
                <c:pt idx="1476">
                  <c:v>3341.3</c:v>
                </c:pt>
                <c:pt idx="1477">
                  <c:v>3350.6</c:v>
                </c:pt>
                <c:pt idx="1478">
                  <c:v>3345.8</c:v>
                </c:pt>
                <c:pt idx="1479">
                  <c:v>3345.8</c:v>
                </c:pt>
                <c:pt idx="1480">
                  <c:v>3345.8</c:v>
                </c:pt>
                <c:pt idx="1481">
                  <c:v>3269.8</c:v>
                </c:pt>
                <c:pt idx="1482">
                  <c:v>3232.6</c:v>
                </c:pt>
                <c:pt idx="1483">
                  <c:v>3298.8</c:v>
                </c:pt>
                <c:pt idx="1484">
                  <c:v>3298.8</c:v>
                </c:pt>
                <c:pt idx="1485">
                  <c:v>3279.6</c:v>
                </c:pt>
                <c:pt idx="1486">
                  <c:v>3322.8</c:v>
                </c:pt>
                <c:pt idx="1487">
                  <c:v>3293.4</c:v>
                </c:pt>
                <c:pt idx="1488">
                  <c:v>3336.3</c:v>
                </c:pt>
                <c:pt idx="1489">
                  <c:v>3275.7</c:v>
                </c:pt>
                <c:pt idx="1490">
                  <c:v>3293.4</c:v>
                </c:pt>
                <c:pt idx="1491">
                  <c:v>3336.3</c:v>
                </c:pt>
                <c:pt idx="1492">
                  <c:v>3336.3</c:v>
                </c:pt>
                <c:pt idx="1493">
                  <c:v>3343.3</c:v>
                </c:pt>
                <c:pt idx="1494">
                  <c:v>3343.3</c:v>
                </c:pt>
                <c:pt idx="1495">
                  <c:v>3280.2</c:v>
                </c:pt>
                <c:pt idx="1496">
                  <c:v>3318.6</c:v>
                </c:pt>
                <c:pt idx="1497">
                  <c:v>3341.3</c:v>
                </c:pt>
                <c:pt idx="1498">
                  <c:v>3350.6</c:v>
                </c:pt>
                <c:pt idx="1499">
                  <c:v>3345.8</c:v>
                </c:pt>
                <c:pt idx="1500">
                  <c:v>3345.8</c:v>
                </c:pt>
                <c:pt idx="1501">
                  <c:v>3342.7</c:v>
                </c:pt>
                <c:pt idx="1502">
                  <c:v>3256.5</c:v>
                </c:pt>
                <c:pt idx="1503">
                  <c:v>3269.8</c:v>
                </c:pt>
                <c:pt idx="1504">
                  <c:v>3256.5</c:v>
                </c:pt>
                <c:pt idx="1505">
                  <c:v>3215.4</c:v>
                </c:pt>
                <c:pt idx="1506">
                  <c:v>3232.6</c:v>
                </c:pt>
                <c:pt idx="1507">
                  <c:v>3196.7</c:v>
                </c:pt>
                <c:pt idx="1508">
                  <c:v>3181.2</c:v>
                </c:pt>
                <c:pt idx="1509">
                  <c:v>3295.6</c:v>
                </c:pt>
                <c:pt idx="1510">
                  <c:v>3321.3</c:v>
                </c:pt>
                <c:pt idx="1511">
                  <c:v>3295.6</c:v>
                </c:pt>
                <c:pt idx="1512">
                  <c:v>3295.6</c:v>
                </c:pt>
                <c:pt idx="1513">
                  <c:v>3295.6</c:v>
                </c:pt>
                <c:pt idx="1514">
                  <c:v>3309.2</c:v>
                </c:pt>
                <c:pt idx="1515">
                  <c:v>3277.5</c:v>
                </c:pt>
                <c:pt idx="1516">
                  <c:v>3255.5</c:v>
                </c:pt>
                <c:pt idx="1517">
                  <c:v>3316.7</c:v>
                </c:pt>
                <c:pt idx="1518">
                  <c:v>3282.3</c:v>
                </c:pt>
                <c:pt idx="1519">
                  <c:v>3298.8</c:v>
                </c:pt>
                <c:pt idx="1520">
                  <c:v>3298.8</c:v>
                </c:pt>
                <c:pt idx="1521">
                  <c:v>3336.3</c:v>
                </c:pt>
                <c:pt idx="1522">
                  <c:v>3336.3</c:v>
                </c:pt>
                <c:pt idx="1523">
                  <c:v>3298.8</c:v>
                </c:pt>
                <c:pt idx="1524">
                  <c:v>3279.6</c:v>
                </c:pt>
                <c:pt idx="1525">
                  <c:v>3336.3</c:v>
                </c:pt>
                <c:pt idx="1526">
                  <c:v>3336.3</c:v>
                </c:pt>
                <c:pt idx="1527">
                  <c:v>3322.8</c:v>
                </c:pt>
                <c:pt idx="1528">
                  <c:v>3293.4</c:v>
                </c:pt>
                <c:pt idx="1529">
                  <c:v>3288.7</c:v>
                </c:pt>
                <c:pt idx="1530">
                  <c:v>3336.3</c:v>
                </c:pt>
                <c:pt idx="1531">
                  <c:v>3336.3</c:v>
                </c:pt>
                <c:pt idx="1532">
                  <c:v>3336.3</c:v>
                </c:pt>
                <c:pt idx="1533">
                  <c:v>3336.3</c:v>
                </c:pt>
                <c:pt idx="1534">
                  <c:v>3343.3</c:v>
                </c:pt>
                <c:pt idx="1535">
                  <c:v>3343.3</c:v>
                </c:pt>
                <c:pt idx="1536">
                  <c:v>3343.3</c:v>
                </c:pt>
                <c:pt idx="1537">
                  <c:v>3310.1</c:v>
                </c:pt>
                <c:pt idx="1538">
                  <c:v>3357.1</c:v>
                </c:pt>
                <c:pt idx="1539">
                  <c:v>3332.8</c:v>
                </c:pt>
                <c:pt idx="1540">
                  <c:v>3350.6</c:v>
                </c:pt>
                <c:pt idx="1541">
                  <c:v>3341.3</c:v>
                </c:pt>
                <c:pt idx="1542">
                  <c:v>3365.4</c:v>
                </c:pt>
                <c:pt idx="1543">
                  <c:v>3322.2</c:v>
                </c:pt>
                <c:pt idx="1544">
                  <c:v>3350.6</c:v>
                </c:pt>
                <c:pt idx="1545">
                  <c:v>3322.2</c:v>
                </c:pt>
                <c:pt idx="1546">
                  <c:v>3365.4</c:v>
                </c:pt>
                <c:pt idx="1547">
                  <c:v>3345.8</c:v>
                </c:pt>
                <c:pt idx="1548">
                  <c:v>3345.8</c:v>
                </c:pt>
                <c:pt idx="1549">
                  <c:v>3365.4</c:v>
                </c:pt>
                <c:pt idx="1550">
                  <c:v>3345.8</c:v>
                </c:pt>
                <c:pt idx="1551">
                  <c:v>3345.8</c:v>
                </c:pt>
                <c:pt idx="1552">
                  <c:v>3214.1</c:v>
                </c:pt>
                <c:pt idx="1553">
                  <c:v>3173</c:v>
                </c:pt>
                <c:pt idx="1554">
                  <c:v>3188.6</c:v>
                </c:pt>
                <c:pt idx="1555">
                  <c:v>3245.1</c:v>
                </c:pt>
                <c:pt idx="1556">
                  <c:v>3240.1</c:v>
                </c:pt>
                <c:pt idx="1557">
                  <c:v>3270.7</c:v>
                </c:pt>
                <c:pt idx="1558">
                  <c:v>3248.5</c:v>
                </c:pt>
                <c:pt idx="1559">
                  <c:v>3270.7</c:v>
                </c:pt>
                <c:pt idx="1560">
                  <c:v>3266.1</c:v>
                </c:pt>
                <c:pt idx="1561">
                  <c:v>3266.1</c:v>
                </c:pt>
                <c:pt idx="1562">
                  <c:v>3250.4</c:v>
                </c:pt>
                <c:pt idx="1563">
                  <c:v>3266.1</c:v>
                </c:pt>
                <c:pt idx="1564">
                  <c:v>3269.7</c:v>
                </c:pt>
                <c:pt idx="1565">
                  <c:v>3268.6</c:v>
                </c:pt>
                <c:pt idx="1566">
                  <c:v>3256.7</c:v>
                </c:pt>
                <c:pt idx="1567">
                  <c:v>3256.7</c:v>
                </c:pt>
                <c:pt idx="1568">
                  <c:v>3255.8</c:v>
                </c:pt>
                <c:pt idx="1569">
                  <c:v>3255.8</c:v>
                </c:pt>
                <c:pt idx="1570">
                  <c:v>3268.6</c:v>
                </c:pt>
                <c:pt idx="1571">
                  <c:v>3212.2</c:v>
                </c:pt>
                <c:pt idx="1572">
                  <c:v>3268.6</c:v>
                </c:pt>
                <c:pt idx="1573">
                  <c:v>3255.8</c:v>
                </c:pt>
                <c:pt idx="1574">
                  <c:v>3255.8</c:v>
                </c:pt>
                <c:pt idx="1575">
                  <c:v>3255.8</c:v>
                </c:pt>
                <c:pt idx="1576">
                  <c:v>3277.7</c:v>
                </c:pt>
                <c:pt idx="1577">
                  <c:v>3255.8</c:v>
                </c:pt>
                <c:pt idx="1578">
                  <c:v>3227.1</c:v>
                </c:pt>
                <c:pt idx="1579">
                  <c:v>3264.2</c:v>
                </c:pt>
                <c:pt idx="1580">
                  <c:v>3264.2</c:v>
                </c:pt>
                <c:pt idx="1581">
                  <c:v>3277.7</c:v>
                </c:pt>
                <c:pt idx="1582">
                  <c:v>3264.2</c:v>
                </c:pt>
                <c:pt idx="1583">
                  <c:v>3292.5</c:v>
                </c:pt>
                <c:pt idx="1584">
                  <c:v>3277.7</c:v>
                </c:pt>
                <c:pt idx="1585">
                  <c:v>3264.2</c:v>
                </c:pt>
                <c:pt idx="1586">
                  <c:v>3308</c:v>
                </c:pt>
                <c:pt idx="1587">
                  <c:v>3281.8</c:v>
                </c:pt>
                <c:pt idx="1588">
                  <c:v>3264.2</c:v>
                </c:pt>
                <c:pt idx="1589">
                  <c:v>3308</c:v>
                </c:pt>
                <c:pt idx="1590">
                  <c:v>3297.9</c:v>
                </c:pt>
                <c:pt idx="1591">
                  <c:v>3250.6</c:v>
                </c:pt>
                <c:pt idx="1592">
                  <c:v>3303.3</c:v>
                </c:pt>
                <c:pt idx="1593">
                  <c:v>3288.1</c:v>
                </c:pt>
                <c:pt idx="1594">
                  <c:v>3246</c:v>
                </c:pt>
                <c:pt idx="1595">
                  <c:v>3286.3</c:v>
                </c:pt>
                <c:pt idx="1596">
                  <c:v>3284.2</c:v>
                </c:pt>
                <c:pt idx="1597">
                  <c:v>3284.2</c:v>
                </c:pt>
                <c:pt idx="1598">
                  <c:v>3308.1</c:v>
                </c:pt>
                <c:pt idx="1599">
                  <c:v>3276.4</c:v>
                </c:pt>
                <c:pt idx="1600">
                  <c:v>3308.1</c:v>
                </c:pt>
                <c:pt idx="1601">
                  <c:v>3259.3</c:v>
                </c:pt>
                <c:pt idx="1602">
                  <c:v>3308.1</c:v>
                </c:pt>
                <c:pt idx="1603">
                  <c:v>3276.4</c:v>
                </c:pt>
                <c:pt idx="1604">
                  <c:v>3173</c:v>
                </c:pt>
                <c:pt idx="1605">
                  <c:v>3145.4</c:v>
                </c:pt>
                <c:pt idx="1606">
                  <c:v>3240.1</c:v>
                </c:pt>
                <c:pt idx="1607">
                  <c:v>3254.6</c:v>
                </c:pt>
                <c:pt idx="1608">
                  <c:v>3250.4</c:v>
                </c:pt>
                <c:pt idx="1609">
                  <c:v>3266.1</c:v>
                </c:pt>
                <c:pt idx="1610">
                  <c:v>3266.1</c:v>
                </c:pt>
                <c:pt idx="1611">
                  <c:v>3269.7</c:v>
                </c:pt>
                <c:pt idx="1612">
                  <c:v>3240.8</c:v>
                </c:pt>
                <c:pt idx="1613">
                  <c:v>3255.8</c:v>
                </c:pt>
                <c:pt idx="1614">
                  <c:v>3256.7</c:v>
                </c:pt>
                <c:pt idx="1615">
                  <c:v>3256.7</c:v>
                </c:pt>
                <c:pt idx="1616">
                  <c:v>3212.2</c:v>
                </c:pt>
                <c:pt idx="1617">
                  <c:v>3256.7</c:v>
                </c:pt>
                <c:pt idx="1618">
                  <c:v>3227.3</c:v>
                </c:pt>
                <c:pt idx="1619">
                  <c:v>3268.6</c:v>
                </c:pt>
                <c:pt idx="1620">
                  <c:v>3255.8</c:v>
                </c:pt>
                <c:pt idx="1621">
                  <c:v>3255.8</c:v>
                </c:pt>
                <c:pt idx="1622">
                  <c:v>3255.8</c:v>
                </c:pt>
                <c:pt idx="1623">
                  <c:v>3212.2</c:v>
                </c:pt>
                <c:pt idx="1624">
                  <c:v>3264.2</c:v>
                </c:pt>
                <c:pt idx="1625">
                  <c:v>3264.2</c:v>
                </c:pt>
                <c:pt idx="1626">
                  <c:v>3242.2</c:v>
                </c:pt>
                <c:pt idx="1627">
                  <c:v>3264.2</c:v>
                </c:pt>
                <c:pt idx="1628">
                  <c:v>3277.7</c:v>
                </c:pt>
                <c:pt idx="1629">
                  <c:v>3264.2</c:v>
                </c:pt>
                <c:pt idx="1630">
                  <c:v>3292.5</c:v>
                </c:pt>
                <c:pt idx="1631">
                  <c:v>3308</c:v>
                </c:pt>
                <c:pt idx="1632">
                  <c:v>3264.2</c:v>
                </c:pt>
                <c:pt idx="1633">
                  <c:v>3297.9</c:v>
                </c:pt>
                <c:pt idx="1634">
                  <c:v>3308</c:v>
                </c:pt>
                <c:pt idx="1635">
                  <c:v>3303.3</c:v>
                </c:pt>
                <c:pt idx="1636">
                  <c:v>3288.1</c:v>
                </c:pt>
                <c:pt idx="1637">
                  <c:v>3284.2</c:v>
                </c:pt>
                <c:pt idx="1638">
                  <c:v>3284.2</c:v>
                </c:pt>
                <c:pt idx="1639">
                  <c:v>3284.2</c:v>
                </c:pt>
                <c:pt idx="1640">
                  <c:v>3284.2</c:v>
                </c:pt>
                <c:pt idx="1641">
                  <c:v>3292</c:v>
                </c:pt>
                <c:pt idx="1642">
                  <c:v>3276.4</c:v>
                </c:pt>
                <c:pt idx="1643">
                  <c:v>3292.4</c:v>
                </c:pt>
                <c:pt idx="1644">
                  <c:v>3204.2</c:v>
                </c:pt>
                <c:pt idx="1645">
                  <c:v>3188.6</c:v>
                </c:pt>
                <c:pt idx="1646">
                  <c:v>3243.3</c:v>
                </c:pt>
                <c:pt idx="1647">
                  <c:v>3256.7</c:v>
                </c:pt>
                <c:pt idx="1648">
                  <c:v>3202.3</c:v>
                </c:pt>
                <c:pt idx="1649">
                  <c:v>3256.7</c:v>
                </c:pt>
                <c:pt idx="1650">
                  <c:v>3255.8</c:v>
                </c:pt>
                <c:pt idx="1651">
                  <c:v>3268.6</c:v>
                </c:pt>
                <c:pt idx="1652">
                  <c:v>3212.2</c:v>
                </c:pt>
                <c:pt idx="1653">
                  <c:v>3242.2</c:v>
                </c:pt>
                <c:pt idx="1654">
                  <c:v>3264.2</c:v>
                </c:pt>
                <c:pt idx="1655">
                  <c:v>3292.5</c:v>
                </c:pt>
                <c:pt idx="1656">
                  <c:v>3292.5</c:v>
                </c:pt>
                <c:pt idx="1657">
                  <c:v>3308</c:v>
                </c:pt>
                <c:pt idx="1658">
                  <c:v>3246</c:v>
                </c:pt>
                <c:pt idx="1659">
                  <c:v>3284.2</c:v>
                </c:pt>
                <c:pt idx="1660">
                  <c:v>3284.2</c:v>
                </c:pt>
                <c:pt idx="1661">
                  <c:v>3308.1</c:v>
                </c:pt>
                <c:pt idx="1662">
                  <c:v>3276.4</c:v>
                </c:pt>
                <c:pt idx="1663">
                  <c:v>3308.1</c:v>
                </c:pt>
                <c:pt idx="1664">
                  <c:v>3276.4</c:v>
                </c:pt>
                <c:pt idx="1665">
                  <c:v>3209.6</c:v>
                </c:pt>
                <c:pt idx="1666">
                  <c:v>3209.6</c:v>
                </c:pt>
                <c:pt idx="1667">
                  <c:v>3188.6</c:v>
                </c:pt>
                <c:pt idx="1668">
                  <c:v>3188.6</c:v>
                </c:pt>
                <c:pt idx="1669">
                  <c:v>3188.6</c:v>
                </c:pt>
                <c:pt idx="1670">
                  <c:v>3151.2</c:v>
                </c:pt>
                <c:pt idx="1671">
                  <c:v>3145.4</c:v>
                </c:pt>
                <c:pt idx="1672">
                  <c:v>3245.1</c:v>
                </c:pt>
                <c:pt idx="1673">
                  <c:v>3270.7</c:v>
                </c:pt>
                <c:pt idx="1674">
                  <c:v>3254.6</c:v>
                </c:pt>
                <c:pt idx="1675">
                  <c:v>3270.7</c:v>
                </c:pt>
                <c:pt idx="1676">
                  <c:v>3266.1</c:v>
                </c:pt>
                <c:pt idx="1677">
                  <c:v>3275.6</c:v>
                </c:pt>
                <c:pt idx="1678">
                  <c:v>3221.7</c:v>
                </c:pt>
                <c:pt idx="1679">
                  <c:v>3221.7</c:v>
                </c:pt>
                <c:pt idx="1680">
                  <c:v>3266.1</c:v>
                </c:pt>
                <c:pt idx="1681">
                  <c:v>3230.2</c:v>
                </c:pt>
                <c:pt idx="1682">
                  <c:v>3256.7</c:v>
                </c:pt>
                <c:pt idx="1683">
                  <c:v>3243.3</c:v>
                </c:pt>
                <c:pt idx="1684">
                  <c:v>3268.6</c:v>
                </c:pt>
                <c:pt idx="1685">
                  <c:v>3256.7</c:v>
                </c:pt>
                <c:pt idx="1686">
                  <c:v>3256.7</c:v>
                </c:pt>
                <c:pt idx="1687">
                  <c:v>3212.2</c:v>
                </c:pt>
                <c:pt idx="1688">
                  <c:v>3276.6</c:v>
                </c:pt>
                <c:pt idx="1689">
                  <c:v>3255.8</c:v>
                </c:pt>
                <c:pt idx="1690">
                  <c:v>3255.8</c:v>
                </c:pt>
                <c:pt idx="1691">
                  <c:v>3242.2</c:v>
                </c:pt>
                <c:pt idx="1692">
                  <c:v>3212.2</c:v>
                </c:pt>
                <c:pt idx="1693">
                  <c:v>3277.7</c:v>
                </c:pt>
                <c:pt idx="1694">
                  <c:v>3264.2</c:v>
                </c:pt>
                <c:pt idx="1695">
                  <c:v>3292.5</c:v>
                </c:pt>
                <c:pt idx="1696">
                  <c:v>3264.2</c:v>
                </c:pt>
                <c:pt idx="1697">
                  <c:v>3308</c:v>
                </c:pt>
                <c:pt idx="1698">
                  <c:v>3292.5</c:v>
                </c:pt>
                <c:pt idx="1699">
                  <c:v>3308</c:v>
                </c:pt>
                <c:pt idx="1700">
                  <c:v>3246</c:v>
                </c:pt>
                <c:pt idx="1701">
                  <c:v>3303.3</c:v>
                </c:pt>
                <c:pt idx="1702">
                  <c:v>3286.3</c:v>
                </c:pt>
                <c:pt idx="1703">
                  <c:v>3284.2</c:v>
                </c:pt>
                <c:pt idx="1704">
                  <c:v>3284.2</c:v>
                </c:pt>
                <c:pt idx="1705">
                  <c:v>3299.4</c:v>
                </c:pt>
                <c:pt idx="1706">
                  <c:v>3255.9</c:v>
                </c:pt>
                <c:pt idx="1707">
                  <c:v>3284.2</c:v>
                </c:pt>
                <c:pt idx="1708">
                  <c:v>3270.9</c:v>
                </c:pt>
                <c:pt idx="1709">
                  <c:v>3308.1</c:v>
                </c:pt>
                <c:pt idx="1710">
                  <c:v>3308.1</c:v>
                </c:pt>
                <c:pt idx="1711">
                  <c:v>3259.3</c:v>
                </c:pt>
                <c:pt idx="1712">
                  <c:v>3308.1</c:v>
                </c:pt>
                <c:pt idx="1713">
                  <c:v>3308.1</c:v>
                </c:pt>
                <c:pt idx="1714">
                  <c:v>3276.4</c:v>
                </c:pt>
                <c:pt idx="1715">
                  <c:v>3178.6</c:v>
                </c:pt>
                <c:pt idx="1716">
                  <c:v>3120.8</c:v>
                </c:pt>
                <c:pt idx="1717">
                  <c:v>3134.5</c:v>
                </c:pt>
                <c:pt idx="1718">
                  <c:v>3203.8</c:v>
                </c:pt>
                <c:pt idx="1719">
                  <c:v>3203.8</c:v>
                </c:pt>
                <c:pt idx="1720">
                  <c:v>3212.1</c:v>
                </c:pt>
                <c:pt idx="1721">
                  <c:v>3212.1</c:v>
                </c:pt>
                <c:pt idx="1722">
                  <c:v>3212.1</c:v>
                </c:pt>
                <c:pt idx="1723">
                  <c:v>3212.1</c:v>
                </c:pt>
                <c:pt idx="1724">
                  <c:v>3220.6</c:v>
                </c:pt>
                <c:pt idx="1725">
                  <c:v>3220.6</c:v>
                </c:pt>
                <c:pt idx="1726">
                  <c:v>3220.6</c:v>
                </c:pt>
                <c:pt idx="1727">
                  <c:v>3220.6</c:v>
                </c:pt>
                <c:pt idx="1728">
                  <c:v>3202.1</c:v>
                </c:pt>
                <c:pt idx="1729">
                  <c:v>3192.1</c:v>
                </c:pt>
                <c:pt idx="1730">
                  <c:v>3192.1</c:v>
                </c:pt>
                <c:pt idx="1731">
                  <c:v>3192.1</c:v>
                </c:pt>
                <c:pt idx="1732">
                  <c:v>3183.7</c:v>
                </c:pt>
                <c:pt idx="1733">
                  <c:v>3232.5</c:v>
                </c:pt>
                <c:pt idx="1734">
                  <c:v>3163.8</c:v>
                </c:pt>
                <c:pt idx="1735">
                  <c:v>3202.1</c:v>
                </c:pt>
                <c:pt idx="1736">
                  <c:v>3205.3</c:v>
                </c:pt>
                <c:pt idx="1737">
                  <c:v>3205.3</c:v>
                </c:pt>
                <c:pt idx="1738">
                  <c:v>3205.3</c:v>
                </c:pt>
                <c:pt idx="1739">
                  <c:v>3238.8</c:v>
                </c:pt>
                <c:pt idx="1740">
                  <c:v>3189.5</c:v>
                </c:pt>
                <c:pt idx="1741">
                  <c:v>3172.8</c:v>
                </c:pt>
                <c:pt idx="1742">
                  <c:v>3238.8</c:v>
                </c:pt>
                <c:pt idx="1743">
                  <c:v>3205.3</c:v>
                </c:pt>
                <c:pt idx="1744">
                  <c:v>3238.8</c:v>
                </c:pt>
                <c:pt idx="1745">
                  <c:v>3221.5</c:v>
                </c:pt>
                <c:pt idx="1746">
                  <c:v>3238.8</c:v>
                </c:pt>
                <c:pt idx="1747">
                  <c:v>3238.8</c:v>
                </c:pt>
                <c:pt idx="1748">
                  <c:v>3238.8</c:v>
                </c:pt>
                <c:pt idx="1749">
                  <c:v>3248.2</c:v>
                </c:pt>
                <c:pt idx="1750">
                  <c:v>3248.2</c:v>
                </c:pt>
                <c:pt idx="1751">
                  <c:v>3248.2</c:v>
                </c:pt>
                <c:pt idx="1752">
                  <c:v>3263.6</c:v>
                </c:pt>
                <c:pt idx="1753">
                  <c:v>3249.2</c:v>
                </c:pt>
                <c:pt idx="1754">
                  <c:v>3196.2</c:v>
                </c:pt>
                <c:pt idx="1755">
                  <c:v>3236</c:v>
                </c:pt>
                <c:pt idx="1756">
                  <c:v>3236</c:v>
                </c:pt>
                <c:pt idx="1757">
                  <c:v>3196.2</c:v>
                </c:pt>
                <c:pt idx="1758">
                  <c:v>3236</c:v>
                </c:pt>
                <c:pt idx="1759">
                  <c:v>3249.5</c:v>
                </c:pt>
                <c:pt idx="1760">
                  <c:v>3249.5</c:v>
                </c:pt>
                <c:pt idx="1761">
                  <c:v>3239.4</c:v>
                </c:pt>
                <c:pt idx="1762">
                  <c:v>3234.2</c:v>
                </c:pt>
                <c:pt idx="1763">
                  <c:v>3239.4</c:v>
                </c:pt>
                <c:pt idx="1764">
                  <c:v>3217.6</c:v>
                </c:pt>
                <c:pt idx="1765">
                  <c:v>3234.2</c:v>
                </c:pt>
                <c:pt idx="1766">
                  <c:v>3217.6</c:v>
                </c:pt>
                <c:pt idx="1767">
                  <c:v>3120.8</c:v>
                </c:pt>
                <c:pt idx="1768">
                  <c:v>3077.9</c:v>
                </c:pt>
                <c:pt idx="1769">
                  <c:v>3203.8</c:v>
                </c:pt>
                <c:pt idx="1770">
                  <c:v>3203.8</c:v>
                </c:pt>
                <c:pt idx="1771">
                  <c:v>3212.1</c:v>
                </c:pt>
                <c:pt idx="1772">
                  <c:v>3220.6</c:v>
                </c:pt>
                <c:pt idx="1773">
                  <c:v>3220.6</c:v>
                </c:pt>
                <c:pt idx="1774">
                  <c:v>3220</c:v>
                </c:pt>
                <c:pt idx="1775">
                  <c:v>3182.5</c:v>
                </c:pt>
                <c:pt idx="1776">
                  <c:v>3192.1</c:v>
                </c:pt>
                <c:pt idx="1777">
                  <c:v>3192.1</c:v>
                </c:pt>
                <c:pt idx="1778">
                  <c:v>3202.1</c:v>
                </c:pt>
                <c:pt idx="1779">
                  <c:v>3149.2</c:v>
                </c:pt>
                <c:pt idx="1780">
                  <c:v>3202.1</c:v>
                </c:pt>
                <c:pt idx="1781">
                  <c:v>3179.8</c:v>
                </c:pt>
                <c:pt idx="1782">
                  <c:v>3202.1</c:v>
                </c:pt>
                <c:pt idx="1783">
                  <c:v>3183.7</c:v>
                </c:pt>
                <c:pt idx="1784">
                  <c:v>3205.3</c:v>
                </c:pt>
                <c:pt idx="1785">
                  <c:v>3205.3</c:v>
                </c:pt>
                <c:pt idx="1786">
                  <c:v>3163.8</c:v>
                </c:pt>
                <c:pt idx="1787">
                  <c:v>3205.3</c:v>
                </c:pt>
                <c:pt idx="1788">
                  <c:v>3221.5</c:v>
                </c:pt>
                <c:pt idx="1789">
                  <c:v>3172.8</c:v>
                </c:pt>
                <c:pt idx="1790">
                  <c:v>3221.5</c:v>
                </c:pt>
                <c:pt idx="1791">
                  <c:v>3238.8</c:v>
                </c:pt>
                <c:pt idx="1792">
                  <c:v>3238.8</c:v>
                </c:pt>
                <c:pt idx="1793">
                  <c:v>3248.2</c:v>
                </c:pt>
                <c:pt idx="1794">
                  <c:v>3263.6</c:v>
                </c:pt>
                <c:pt idx="1795">
                  <c:v>3249.2</c:v>
                </c:pt>
                <c:pt idx="1796">
                  <c:v>3249.2</c:v>
                </c:pt>
                <c:pt idx="1797">
                  <c:v>3248.2</c:v>
                </c:pt>
                <c:pt idx="1798">
                  <c:v>3236</c:v>
                </c:pt>
                <c:pt idx="1799">
                  <c:v>3236</c:v>
                </c:pt>
                <c:pt idx="1800">
                  <c:v>3238.2</c:v>
                </c:pt>
                <c:pt idx="1801">
                  <c:v>3249.5</c:v>
                </c:pt>
                <c:pt idx="1802">
                  <c:v>3239.4</c:v>
                </c:pt>
                <c:pt idx="1803">
                  <c:v>3249.5</c:v>
                </c:pt>
                <c:pt idx="1804">
                  <c:v>3234.2</c:v>
                </c:pt>
                <c:pt idx="1805">
                  <c:v>3217.6</c:v>
                </c:pt>
                <c:pt idx="1806">
                  <c:v>3234.2</c:v>
                </c:pt>
                <c:pt idx="1807">
                  <c:v>3162.7</c:v>
                </c:pt>
                <c:pt idx="1808">
                  <c:v>3134.5</c:v>
                </c:pt>
                <c:pt idx="1809">
                  <c:v>3192.1</c:v>
                </c:pt>
                <c:pt idx="1810">
                  <c:v>3192.1</c:v>
                </c:pt>
                <c:pt idx="1811">
                  <c:v>3149.2</c:v>
                </c:pt>
                <c:pt idx="1812">
                  <c:v>3202.1</c:v>
                </c:pt>
                <c:pt idx="1813">
                  <c:v>3183.7</c:v>
                </c:pt>
                <c:pt idx="1814">
                  <c:v>3238.8</c:v>
                </c:pt>
                <c:pt idx="1815">
                  <c:v>3149.2</c:v>
                </c:pt>
                <c:pt idx="1816">
                  <c:v>3189.5</c:v>
                </c:pt>
                <c:pt idx="1817">
                  <c:v>3238.8</c:v>
                </c:pt>
                <c:pt idx="1818">
                  <c:v>3238.8</c:v>
                </c:pt>
                <c:pt idx="1819">
                  <c:v>3238.8</c:v>
                </c:pt>
                <c:pt idx="1820">
                  <c:v>3263.6</c:v>
                </c:pt>
                <c:pt idx="1821">
                  <c:v>3162.5</c:v>
                </c:pt>
                <c:pt idx="1822">
                  <c:v>3228.1</c:v>
                </c:pt>
                <c:pt idx="1823">
                  <c:v>3249.5</c:v>
                </c:pt>
                <c:pt idx="1824">
                  <c:v>3239.4</c:v>
                </c:pt>
                <c:pt idx="1825">
                  <c:v>3217.6</c:v>
                </c:pt>
                <c:pt idx="1826">
                  <c:v>3234.2</c:v>
                </c:pt>
                <c:pt idx="1827">
                  <c:v>3217.6</c:v>
                </c:pt>
                <c:pt idx="1828">
                  <c:v>3162.7</c:v>
                </c:pt>
                <c:pt idx="1829">
                  <c:v>3178.6</c:v>
                </c:pt>
                <c:pt idx="1830">
                  <c:v>3162.7</c:v>
                </c:pt>
                <c:pt idx="1831">
                  <c:v>3108.8</c:v>
                </c:pt>
                <c:pt idx="1832">
                  <c:v>3134.5</c:v>
                </c:pt>
                <c:pt idx="1833">
                  <c:v>3108.4</c:v>
                </c:pt>
                <c:pt idx="1834">
                  <c:v>3061.9</c:v>
                </c:pt>
                <c:pt idx="1835">
                  <c:v>3203.8</c:v>
                </c:pt>
                <c:pt idx="1836">
                  <c:v>3203.8</c:v>
                </c:pt>
                <c:pt idx="1837">
                  <c:v>3203.8</c:v>
                </c:pt>
                <c:pt idx="1838">
                  <c:v>3212.1</c:v>
                </c:pt>
                <c:pt idx="1839">
                  <c:v>3212.1</c:v>
                </c:pt>
                <c:pt idx="1840">
                  <c:v>3220.6</c:v>
                </c:pt>
                <c:pt idx="1841">
                  <c:v>3178.3</c:v>
                </c:pt>
                <c:pt idx="1842">
                  <c:v>3145.8</c:v>
                </c:pt>
                <c:pt idx="1843">
                  <c:v>3220.6</c:v>
                </c:pt>
                <c:pt idx="1844">
                  <c:v>3177.6</c:v>
                </c:pt>
                <c:pt idx="1845">
                  <c:v>3192.1</c:v>
                </c:pt>
                <c:pt idx="1846">
                  <c:v>3192.1</c:v>
                </c:pt>
                <c:pt idx="1847">
                  <c:v>3217.4</c:v>
                </c:pt>
                <c:pt idx="1848">
                  <c:v>3202.1</c:v>
                </c:pt>
                <c:pt idx="1849">
                  <c:v>3192.1</c:v>
                </c:pt>
                <c:pt idx="1850">
                  <c:v>3149.2</c:v>
                </c:pt>
                <c:pt idx="1851">
                  <c:v>3238.8</c:v>
                </c:pt>
                <c:pt idx="1852">
                  <c:v>3205.3</c:v>
                </c:pt>
                <c:pt idx="1853">
                  <c:v>3205.3</c:v>
                </c:pt>
                <c:pt idx="1854">
                  <c:v>3189.5</c:v>
                </c:pt>
                <c:pt idx="1855">
                  <c:v>3172.8</c:v>
                </c:pt>
                <c:pt idx="1856">
                  <c:v>3238.8</c:v>
                </c:pt>
                <c:pt idx="1857">
                  <c:v>3221.5</c:v>
                </c:pt>
                <c:pt idx="1858">
                  <c:v>3238.8</c:v>
                </c:pt>
                <c:pt idx="1859">
                  <c:v>3238.8</c:v>
                </c:pt>
                <c:pt idx="1860">
                  <c:v>3254.8</c:v>
                </c:pt>
                <c:pt idx="1861">
                  <c:v>3238.8</c:v>
                </c:pt>
                <c:pt idx="1862">
                  <c:v>3248.2</c:v>
                </c:pt>
                <c:pt idx="1863">
                  <c:v>3196.2</c:v>
                </c:pt>
                <c:pt idx="1864">
                  <c:v>3236</c:v>
                </c:pt>
                <c:pt idx="1865">
                  <c:v>3236</c:v>
                </c:pt>
                <c:pt idx="1866">
                  <c:v>3249.5</c:v>
                </c:pt>
                <c:pt idx="1867">
                  <c:v>3239.4</c:v>
                </c:pt>
                <c:pt idx="1868">
                  <c:v>3249.5</c:v>
                </c:pt>
                <c:pt idx="1869">
                  <c:v>3217.6</c:v>
                </c:pt>
                <c:pt idx="1870">
                  <c:v>3239.4</c:v>
                </c:pt>
                <c:pt idx="1871">
                  <c:v>3217.6</c:v>
                </c:pt>
                <c:pt idx="1872">
                  <c:v>3249.5</c:v>
                </c:pt>
                <c:pt idx="1873">
                  <c:v>3234.2</c:v>
                </c:pt>
                <c:pt idx="1874">
                  <c:v>3217.6</c:v>
                </c:pt>
                <c:pt idx="1875">
                  <c:v>3249.5</c:v>
                </c:pt>
                <c:pt idx="1876">
                  <c:v>3234.2</c:v>
                </c:pt>
                <c:pt idx="1877">
                  <c:v>3217.6</c:v>
                </c:pt>
                <c:pt idx="1878">
                  <c:v>3107.9</c:v>
                </c:pt>
                <c:pt idx="1879">
                  <c:v>3035.9</c:v>
                </c:pt>
                <c:pt idx="1880">
                  <c:v>3046.5</c:v>
                </c:pt>
                <c:pt idx="1881">
                  <c:v>3127.6</c:v>
                </c:pt>
                <c:pt idx="1882">
                  <c:v>3127.6</c:v>
                </c:pt>
                <c:pt idx="1883">
                  <c:v>3139</c:v>
                </c:pt>
                <c:pt idx="1884">
                  <c:v>3133</c:v>
                </c:pt>
                <c:pt idx="1885">
                  <c:v>3139</c:v>
                </c:pt>
                <c:pt idx="1886">
                  <c:v>3139.2</c:v>
                </c:pt>
                <c:pt idx="1887">
                  <c:v>3151.5</c:v>
                </c:pt>
                <c:pt idx="1888">
                  <c:v>3139.2</c:v>
                </c:pt>
                <c:pt idx="1889">
                  <c:v>3151.5</c:v>
                </c:pt>
                <c:pt idx="1890">
                  <c:v>3151.5</c:v>
                </c:pt>
                <c:pt idx="1891">
                  <c:v>3135.9</c:v>
                </c:pt>
                <c:pt idx="1892">
                  <c:v>3135.9</c:v>
                </c:pt>
                <c:pt idx="1893">
                  <c:v>3135.9</c:v>
                </c:pt>
                <c:pt idx="1894">
                  <c:v>3120.9</c:v>
                </c:pt>
                <c:pt idx="1895">
                  <c:v>3120.9</c:v>
                </c:pt>
                <c:pt idx="1896">
                  <c:v>3159.8</c:v>
                </c:pt>
                <c:pt idx="1897">
                  <c:v>3104.6</c:v>
                </c:pt>
                <c:pt idx="1898">
                  <c:v>3150.7</c:v>
                </c:pt>
                <c:pt idx="1899">
                  <c:v>3135.9</c:v>
                </c:pt>
                <c:pt idx="1900">
                  <c:v>3135.9</c:v>
                </c:pt>
                <c:pt idx="1901">
                  <c:v>3120.9</c:v>
                </c:pt>
                <c:pt idx="1902">
                  <c:v>3159.8</c:v>
                </c:pt>
                <c:pt idx="1903">
                  <c:v>3125.7</c:v>
                </c:pt>
                <c:pt idx="1904">
                  <c:v>3099.7</c:v>
                </c:pt>
                <c:pt idx="1905">
                  <c:v>3159.8</c:v>
                </c:pt>
                <c:pt idx="1906">
                  <c:v>3159.8</c:v>
                </c:pt>
                <c:pt idx="1907">
                  <c:v>3159.8</c:v>
                </c:pt>
                <c:pt idx="1908">
                  <c:v>3159.8</c:v>
                </c:pt>
                <c:pt idx="1909">
                  <c:v>3168.5</c:v>
                </c:pt>
                <c:pt idx="1910">
                  <c:v>3168.5</c:v>
                </c:pt>
                <c:pt idx="1911">
                  <c:v>3168.5</c:v>
                </c:pt>
                <c:pt idx="1912">
                  <c:v>3168.5</c:v>
                </c:pt>
                <c:pt idx="1913">
                  <c:v>3168.5</c:v>
                </c:pt>
                <c:pt idx="1914">
                  <c:v>3168.5</c:v>
                </c:pt>
                <c:pt idx="1915">
                  <c:v>3183.4</c:v>
                </c:pt>
                <c:pt idx="1916">
                  <c:v>3168.5</c:v>
                </c:pt>
                <c:pt idx="1917">
                  <c:v>3134.8</c:v>
                </c:pt>
                <c:pt idx="1918">
                  <c:v>3183.4</c:v>
                </c:pt>
                <c:pt idx="1919">
                  <c:v>3181.6</c:v>
                </c:pt>
                <c:pt idx="1920">
                  <c:v>3134.8</c:v>
                </c:pt>
                <c:pt idx="1921">
                  <c:v>3180.8</c:v>
                </c:pt>
                <c:pt idx="1922">
                  <c:v>3187.7</c:v>
                </c:pt>
                <c:pt idx="1923">
                  <c:v>3171</c:v>
                </c:pt>
                <c:pt idx="1924">
                  <c:v>3171</c:v>
                </c:pt>
                <c:pt idx="1925">
                  <c:v>3161.2</c:v>
                </c:pt>
                <c:pt idx="1926">
                  <c:v>3184.8</c:v>
                </c:pt>
                <c:pt idx="1927">
                  <c:v>3161.2</c:v>
                </c:pt>
                <c:pt idx="1928">
                  <c:v>3172.8</c:v>
                </c:pt>
                <c:pt idx="1929">
                  <c:v>3161.2</c:v>
                </c:pt>
                <c:pt idx="1930">
                  <c:v>3035.9</c:v>
                </c:pt>
                <c:pt idx="1931">
                  <c:v>3013.1</c:v>
                </c:pt>
                <c:pt idx="1932">
                  <c:v>3127.6</c:v>
                </c:pt>
                <c:pt idx="1933">
                  <c:v>3139</c:v>
                </c:pt>
                <c:pt idx="1934">
                  <c:v>3133</c:v>
                </c:pt>
                <c:pt idx="1935">
                  <c:v>3139.2</c:v>
                </c:pt>
                <c:pt idx="1936">
                  <c:v>3151.5</c:v>
                </c:pt>
                <c:pt idx="1937">
                  <c:v>3138.9</c:v>
                </c:pt>
                <c:pt idx="1938">
                  <c:v>3104.6</c:v>
                </c:pt>
                <c:pt idx="1939">
                  <c:v>3120.9</c:v>
                </c:pt>
                <c:pt idx="1940">
                  <c:v>3120.9</c:v>
                </c:pt>
                <c:pt idx="1941">
                  <c:v>3135.9</c:v>
                </c:pt>
                <c:pt idx="1942">
                  <c:v>3097.4</c:v>
                </c:pt>
                <c:pt idx="1943">
                  <c:v>3135.9</c:v>
                </c:pt>
                <c:pt idx="1944">
                  <c:v>3104.6</c:v>
                </c:pt>
                <c:pt idx="1945">
                  <c:v>3159.8</c:v>
                </c:pt>
                <c:pt idx="1946">
                  <c:v>3120.9</c:v>
                </c:pt>
                <c:pt idx="1947">
                  <c:v>3120.9</c:v>
                </c:pt>
                <c:pt idx="1948">
                  <c:v>3142.6</c:v>
                </c:pt>
                <c:pt idx="1949">
                  <c:v>3099.7</c:v>
                </c:pt>
                <c:pt idx="1950">
                  <c:v>3159.8</c:v>
                </c:pt>
                <c:pt idx="1951">
                  <c:v>3159.8</c:v>
                </c:pt>
                <c:pt idx="1952">
                  <c:v>3099.7</c:v>
                </c:pt>
                <c:pt idx="1953">
                  <c:v>3159.8</c:v>
                </c:pt>
                <c:pt idx="1954">
                  <c:v>3168.5</c:v>
                </c:pt>
                <c:pt idx="1955">
                  <c:v>3168.5</c:v>
                </c:pt>
                <c:pt idx="1956">
                  <c:v>3168.5</c:v>
                </c:pt>
                <c:pt idx="1957">
                  <c:v>3168.5</c:v>
                </c:pt>
                <c:pt idx="1958">
                  <c:v>3168.5</c:v>
                </c:pt>
                <c:pt idx="1959">
                  <c:v>3168.5</c:v>
                </c:pt>
                <c:pt idx="1960">
                  <c:v>3183.4</c:v>
                </c:pt>
                <c:pt idx="1961">
                  <c:v>3183.4</c:v>
                </c:pt>
                <c:pt idx="1962">
                  <c:v>3181.6</c:v>
                </c:pt>
                <c:pt idx="1963">
                  <c:v>3166.1</c:v>
                </c:pt>
                <c:pt idx="1964">
                  <c:v>3166.1</c:v>
                </c:pt>
                <c:pt idx="1965">
                  <c:v>3171</c:v>
                </c:pt>
                <c:pt idx="1966">
                  <c:v>3171</c:v>
                </c:pt>
                <c:pt idx="1967">
                  <c:v>3171</c:v>
                </c:pt>
                <c:pt idx="1968">
                  <c:v>3161.2</c:v>
                </c:pt>
                <c:pt idx="1969">
                  <c:v>3172.8</c:v>
                </c:pt>
                <c:pt idx="1970">
                  <c:v>3080.2</c:v>
                </c:pt>
                <c:pt idx="1971">
                  <c:v>3046.5</c:v>
                </c:pt>
                <c:pt idx="1972">
                  <c:v>3104.6</c:v>
                </c:pt>
                <c:pt idx="1973">
                  <c:v>3135.9</c:v>
                </c:pt>
                <c:pt idx="1974">
                  <c:v>3082.9</c:v>
                </c:pt>
                <c:pt idx="1975">
                  <c:v>3135.9</c:v>
                </c:pt>
                <c:pt idx="1976">
                  <c:v>3104.6</c:v>
                </c:pt>
                <c:pt idx="1977">
                  <c:v>3159.8</c:v>
                </c:pt>
                <c:pt idx="1978">
                  <c:v>3097.4</c:v>
                </c:pt>
                <c:pt idx="1979">
                  <c:v>3115.6</c:v>
                </c:pt>
                <c:pt idx="1980">
                  <c:v>3159.8</c:v>
                </c:pt>
                <c:pt idx="1981">
                  <c:v>3159.8</c:v>
                </c:pt>
                <c:pt idx="1982">
                  <c:v>3168.5</c:v>
                </c:pt>
                <c:pt idx="1983">
                  <c:v>3195.7</c:v>
                </c:pt>
                <c:pt idx="1984">
                  <c:v>3128.5</c:v>
                </c:pt>
                <c:pt idx="1985">
                  <c:v>3166.1</c:v>
                </c:pt>
                <c:pt idx="1986">
                  <c:v>3166.1</c:v>
                </c:pt>
                <c:pt idx="1987">
                  <c:v>3171</c:v>
                </c:pt>
                <c:pt idx="1988">
                  <c:v>3161.2</c:v>
                </c:pt>
                <c:pt idx="1989">
                  <c:v>3184.8</c:v>
                </c:pt>
                <c:pt idx="1990">
                  <c:v>3172.8</c:v>
                </c:pt>
                <c:pt idx="1991">
                  <c:v>3080.2</c:v>
                </c:pt>
                <c:pt idx="1992">
                  <c:v>3095.6</c:v>
                </c:pt>
                <c:pt idx="1993">
                  <c:v>3080.2</c:v>
                </c:pt>
                <c:pt idx="1994">
                  <c:v>3046.5</c:v>
                </c:pt>
                <c:pt idx="1995">
                  <c:v>3063.4</c:v>
                </c:pt>
                <c:pt idx="1996">
                  <c:v>3017.1</c:v>
                </c:pt>
                <c:pt idx="1997">
                  <c:v>3017.1</c:v>
                </c:pt>
                <c:pt idx="1998">
                  <c:v>3136.9</c:v>
                </c:pt>
                <c:pt idx="1999">
                  <c:v>3150.1</c:v>
                </c:pt>
                <c:pt idx="2000">
                  <c:v>3139</c:v>
                </c:pt>
                <c:pt idx="2001">
                  <c:v>3139</c:v>
                </c:pt>
                <c:pt idx="2002">
                  <c:v>3139</c:v>
                </c:pt>
                <c:pt idx="2003">
                  <c:v>3145.2</c:v>
                </c:pt>
                <c:pt idx="2004">
                  <c:v>3124.1</c:v>
                </c:pt>
                <c:pt idx="2005">
                  <c:v>3091</c:v>
                </c:pt>
                <c:pt idx="2006">
                  <c:v>3151.5</c:v>
                </c:pt>
                <c:pt idx="2007">
                  <c:v>3124.1</c:v>
                </c:pt>
                <c:pt idx="2008">
                  <c:v>3135.9</c:v>
                </c:pt>
                <c:pt idx="2009">
                  <c:v>3120.9</c:v>
                </c:pt>
                <c:pt idx="2010">
                  <c:v>3153.5</c:v>
                </c:pt>
                <c:pt idx="2011">
                  <c:v>3135.9</c:v>
                </c:pt>
                <c:pt idx="2012">
                  <c:v>3135.9</c:v>
                </c:pt>
                <c:pt idx="2013">
                  <c:v>3082.9</c:v>
                </c:pt>
                <c:pt idx="2014">
                  <c:v>3159.8</c:v>
                </c:pt>
                <c:pt idx="2015">
                  <c:v>3159.8</c:v>
                </c:pt>
                <c:pt idx="2016">
                  <c:v>3135.9</c:v>
                </c:pt>
                <c:pt idx="2017">
                  <c:v>3125.7</c:v>
                </c:pt>
                <c:pt idx="2018">
                  <c:v>3099.7</c:v>
                </c:pt>
                <c:pt idx="2019">
                  <c:v>3159.8</c:v>
                </c:pt>
                <c:pt idx="2020">
                  <c:v>3159.8</c:v>
                </c:pt>
                <c:pt idx="2021">
                  <c:v>3159.8</c:v>
                </c:pt>
                <c:pt idx="2022">
                  <c:v>3159.8</c:v>
                </c:pt>
                <c:pt idx="2023">
                  <c:v>3183.4</c:v>
                </c:pt>
                <c:pt idx="2024">
                  <c:v>3168.5</c:v>
                </c:pt>
                <c:pt idx="2025">
                  <c:v>3183.4</c:v>
                </c:pt>
                <c:pt idx="2026">
                  <c:v>3134.8</c:v>
                </c:pt>
                <c:pt idx="2027">
                  <c:v>3181.6</c:v>
                </c:pt>
                <c:pt idx="2028">
                  <c:v>3166.1</c:v>
                </c:pt>
                <c:pt idx="2029">
                  <c:v>3171</c:v>
                </c:pt>
                <c:pt idx="2030">
                  <c:v>3171</c:v>
                </c:pt>
                <c:pt idx="2031">
                  <c:v>3187.7</c:v>
                </c:pt>
                <c:pt idx="2032">
                  <c:v>3145.4</c:v>
                </c:pt>
                <c:pt idx="2033">
                  <c:v>3171</c:v>
                </c:pt>
                <c:pt idx="2034">
                  <c:v>3161.2</c:v>
                </c:pt>
                <c:pt idx="2035">
                  <c:v>3184.8</c:v>
                </c:pt>
                <c:pt idx="2036">
                  <c:v>3161.2</c:v>
                </c:pt>
                <c:pt idx="2037">
                  <c:v>3161.2</c:v>
                </c:pt>
                <c:pt idx="2038">
                  <c:v>3204.8</c:v>
                </c:pt>
                <c:pt idx="2039">
                  <c:v>3184.8</c:v>
                </c:pt>
                <c:pt idx="2040">
                  <c:v>3161.2</c:v>
                </c:pt>
                <c:pt idx="2041">
                  <c:v>2908.4</c:v>
                </c:pt>
                <c:pt idx="2042">
                  <c:v>2941.3</c:v>
                </c:pt>
                <c:pt idx="2043">
                  <c:v>3076.3</c:v>
                </c:pt>
                <c:pt idx="2044">
                  <c:v>3038.8</c:v>
                </c:pt>
                <c:pt idx="2045">
                  <c:v>3017.7</c:v>
                </c:pt>
                <c:pt idx="2046">
                  <c:v>3038.8</c:v>
                </c:pt>
                <c:pt idx="2047">
                  <c:v>3017.7</c:v>
                </c:pt>
                <c:pt idx="2048">
                  <c:v>3085.4</c:v>
                </c:pt>
                <c:pt idx="2049">
                  <c:v>2936.1</c:v>
                </c:pt>
                <c:pt idx="2050">
                  <c:v>3004.3</c:v>
                </c:pt>
                <c:pt idx="2051">
                  <c:v>3030.4</c:v>
                </c:pt>
                <c:pt idx="2052">
                  <c:v>3030.4</c:v>
                </c:pt>
                <c:pt idx="2053">
                  <c:v>2908.4</c:v>
                </c:pt>
                <c:pt idx="2054">
                  <c:v>2923.8</c:v>
                </c:pt>
                <c:pt idx="2055">
                  <c:v>3076.3</c:v>
                </c:pt>
                <c:pt idx="2056">
                  <c:v>3060.6</c:v>
                </c:pt>
                <c:pt idx="2057">
                  <c:v>2955.6</c:v>
                </c:pt>
                <c:pt idx="2058">
                  <c:v>2992.4</c:v>
                </c:pt>
                <c:pt idx="2059">
                  <c:v>3075.3</c:v>
                </c:pt>
                <c:pt idx="2060">
                  <c:v>3092.4</c:v>
                </c:pt>
                <c:pt idx="2061">
                  <c:v>3075.3</c:v>
                </c:pt>
                <c:pt idx="2062">
                  <c:v>3083.5</c:v>
                </c:pt>
                <c:pt idx="2063">
                  <c:v>3017.7</c:v>
                </c:pt>
                <c:pt idx="2064">
                  <c:v>3074.7</c:v>
                </c:pt>
                <c:pt idx="2065">
                  <c:v>3115.5</c:v>
                </c:pt>
                <c:pt idx="2066">
                  <c:v>3115.5</c:v>
                </c:pt>
                <c:pt idx="2067">
                  <c:v>3115.5</c:v>
                </c:pt>
                <c:pt idx="2068">
                  <c:v>3049.9</c:v>
                </c:pt>
                <c:pt idx="2069">
                  <c:v>3069.8</c:v>
                </c:pt>
                <c:pt idx="2070">
                  <c:v>3049.9</c:v>
                </c:pt>
                <c:pt idx="2071">
                  <c:v>3047.9</c:v>
                </c:pt>
                <c:pt idx="2072">
                  <c:v>3030.4</c:v>
                </c:pt>
                <c:pt idx="2073">
                  <c:v>3011.9</c:v>
                </c:pt>
                <c:pt idx="2074">
                  <c:v>3030.4</c:v>
                </c:pt>
                <c:pt idx="2075">
                  <c:v>3030.4</c:v>
                </c:pt>
                <c:pt idx="2076">
                  <c:v>2908.4</c:v>
                </c:pt>
                <c:pt idx="2077">
                  <c:v>3030.4</c:v>
                </c:pt>
                <c:pt idx="2078">
                  <c:v>3076.3</c:v>
                </c:pt>
                <c:pt idx="2079">
                  <c:v>3076.3</c:v>
                </c:pt>
                <c:pt idx="2080">
                  <c:v>3085.4</c:v>
                </c:pt>
                <c:pt idx="2081">
                  <c:v>2973.9</c:v>
                </c:pt>
                <c:pt idx="2082">
                  <c:v>3075.3</c:v>
                </c:pt>
                <c:pt idx="2083">
                  <c:v>3092.4</c:v>
                </c:pt>
                <c:pt idx="2084">
                  <c:v>2992.4</c:v>
                </c:pt>
                <c:pt idx="2085">
                  <c:v>3075.3</c:v>
                </c:pt>
                <c:pt idx="2086">
                  <c:v>3083.5</c:v>
                </c:pt>
                <c:pt idx="2087">
                  <c:v>3038.8</c:v>
                </c:pt>
                <c:pt idx="2088">
                  <c:v>3056.4</c:v>
                </c:pt>
                <c:pt idx="2089">
                  <c:v>3038.8</c:v>
                </c:pt>
                <c:pt idx="2090">
                  <c:v>3038.8</c:v>
                </c:pt>
                <c:pt idx="2091">
                  <c:v>3056.4</c:v>
                </c:pt>
                <c:pt idx="2092">
                  <c:v>3083.5</c:v>
                </c:pt>
                <c:pt idx="2093">
                  <c:v>3038.8</c:v>
                </c:pt>
                <c:pt idx="2094">
                  <c:v>3038.8</c:v>
                </c:pt>
                <c:pt idx="2095">
                  <c:v>3056.4</c:v>
                </c:pt>
                <c:pt idx="2096">
                  <c:v>3038.8</c:v>
                </c:pt>
                <c:pt idx="2097">
                  <c:v>3103.4</c:v>
                </c:pt>
                <c:pt idx="2098">
                  <c:v>3134.1</c:v>
                </c:pt>
                <c:pt idx="2099">
                  <c:v>3115.5</c:v>
                </c:pt>
                <c:pt idx="2100">
                  <c:v>3115.5</c:v>
                </c:pt>
                <c:pt idx="2101">
                  <c:v>3103.4</c:v>
                </c:pt>
                <c:pt idx="2102">
                  <c:v>3128.6</c:v>
                </c:pt>
                <c:pt idx="2103">
                  <c:v>3115.5</c:v>
                </c:pt>
                <c:pt idx="2104">
                  <c:v>3133.4</c:v>
                </c:pt>
                <c:pt idx="2105">
                  <c:v>3115.5</c:v>
                </c:pt>
                <c:pt idx="2106">
                  <c:v>3069.8</c:v>
                </c:pt>
                <c:pt idx="2107">
                  <c:v>3069.8</c:v>
                </c:pt>
                <c:pt idx="2108">
                  <c:v>3049.9</c:v>
                </c:pt>
                <c:pt idx="2109">
                  <c:v>3049.9</c:v>
                </c:pt>
                <c:pt idx="2110">
                  <c:v>2850.4</c:v>
                </c:pt>
                <c:pt idx="2111">
                  <c:v>2868.5</c:v>
                </c:pt>
                <c:pt idx="2112">
                  <c:v>2973.6</c:v>
                </c:pt>
                <c:pt idx="2113">
                  <c:v>2952.7</c:v>
                </c:pt>
                <c:pt idx="2114">
                  <c:v>2930.6</c:v>
                </c:pt>
                <c:pt idx="2115">
                  <c:v>2966.7</c:v>
                </c:pt>
                <c:pt idx="2116">
                  <c:v>2958</c:v>
                </c:pt>
                <c:pt idx="2117">
                  <c:v>3000.9</c:v>
                </c:pt>
                <c:pt idx="2118">
                  <c:v>2855.6</c:v>
                </c:pt>
                <c:pt idx="2119">
                  <c:v>2930.6</c:v>
                </c:pt>
                <c:pt idx="2120">
                  <c:v>2943</c:v>
                </c:pt>
                <c:pt idx="2121">
                  <c:v>2943</c:v>
                </c:pt>
                <c:pt idx="2122">
                  <c:v>2850.4</c:v>
                </c:pt>
                <c:pt idx="2123">
                  <c:v>2850.4</c:v>
                </c:pt>
                <c:pt idx="2124">
                  <c:v>2973.6</c:v>
                </c:pt>
                <c:pt idx="2125">
                  <c:v>2971.8</c:v>
                </c:pt>
                <c:pt idx="2126">
                  <c:v>2904.4</c:v>
                </c:pt>
                <c:pt idx="2127">
                  <c:v>2904.4</c:v>
                </c:pt>
                <c:pt idx="2128">
                  <c:v>2971.8</c:v>
                </c:pt>
                <c:pt idx="2129">
                  <c:v>2989.8</c:v>
                </c:pt>
                <c:pt idx="2130">
                  <c:v>2989.8</c:v>
                </c:pt>
                <c:pt idx="2131">
                  <c:v>3018.7</c:v>
                </c:pt>
                <c:pt idx="2132">
                  <c:v>2924</c:v>
                </c:pt>
                <c:pt idx="2133">
                  <c:v>3018.7</c:v>
                </c:pt>
                <c:pt idx="2134">
                  <c:v>3042.2</c:v>
                </c:pt>
                <c:pt idx="2135">
                  <c:v>3042.2</c:v>
                </c:pt>
                <c:pt idx="2136">
                  <c:v>3050</c:v>
                </c:pt>
                <c:pt idx="2137">
                  <c:v>2984.4</c:v>
                </c:pt>
                <c:pt idx="2138">
                  <c:v>2984.4</c:v>
                </c:pt>
                <c:pt idx="2139">
                  <c:v>2972.7</c:v>
                </c:pt>
                <c:pt idx="2140">
                  <c:v>2958.9</c:v>
                </c:pt>
                <c:pt idx="2141">
                  <c:v>2943</c:v>
                </c:pt>
                <c:pt idx="2142">
                  <c:v>2924.8</c:v>
                </c:pt>
                <c:pt idx="2143">
                  <c:v>2943</c:v>
                </c:pt>
                <c:pt idx="2144">
                  <c:v>2943</c:v>
                </c:pt>
                <c:pt idx="2145">
                  <c:v>2850.4</c:v>
                </c:pt>
                <c:pt idx="2146">
                  <c:v>2943</c:v>
                </c:pt>
                <c:pt idx="2147">
                  <c:v>2973.6</c:v>
                </c:pt>
                <c:pt idx="2148">
                  <c:v>2990.5</c:v>
                </c:pt>
                <c:pt idx="2149">
                  <c:v>2990.5</c:v>
                </c:pt>
                <c:pt idx="2150">
                  <c:v>2904.4</c:v>
                </c:pt>
                <c:pt idx="2151">
                  <c:v>2971.8</c:v>
                </c:pt>
                <c:pt idx="2152">
                  <c:v>3005.4</c:v>
                </c:pt>
                <c:pt idx="2153">
                  <c:v>2904.4</c:v>
                </c:pt>
                <c:pt idx="2154">
                  <c:v>2989.8</c:v>
                </c:pt>
                <c:pt idx="2155">
                  <c:v>3018.7</c:v>
                </c:pt>
                <c:pt idx="2156">
                  <c:v>2952.7</c:v>
                </c:pt>
                <c:pt idx="2157">
                  <c:v>2996.9</c:v>
                </c:pt>
                <c:pt idx="2158">
                  <c:v>2952.7</c:v>
                </c:pt>
                <c:pt idx="2159">
                  <c:v>2936</c:v>
                </c:pt>
                <c:pt idx="2160">
                  <c:v>2981.6</c:v>
                </c:pt>
                <c:pt idx="2161">
                  <c:v>3018.7</c:v>
                </c:pt>
                <c:pt idx="2162">
                  <c:v>2952.7</c:v>
                </c:pt>
                <c:pt idx="2163">
                  <c:v>2952.7</c:v>
                </c:pt>
                <c:pt idx="2164">
                  <c:v>2996.9</c:v>
                </c:pt>
                <c:pt idx="2165">
                  <c:v>2947.7</c:v>
                </c:pt>
                <c:pt idx="2166">
                  <c:v>3018.7</c:v>
                </c:pt>
                <c:pt idx="2167">
                  <c:v>3036.6</c:v>
                </c:pt>
                <c:pt idx="2168">
                  <c:v>3018.7</c:v>
                </c:pt>
                <c:pt idx="2169">
                  <c:v>3018.7</c:v>
                </c:pt>
                <c:pt idx="2170">
                  <c:v>3017.9</c:v>
                </c:pt>
                <c:pt idx="2171">
                  <c:v>3044.9</c:v>
                </c:pt>
                <c:pt idx="2172">
                  <c:v>3042.2</c:v>
                </c:pt>
                <c:pt idx="2173">
                  <c:v>3050</c:v>
                </c:pt>
                <c:pt idx="2174">
                  <c:v>3050</c:v>
                </c:pt>
                <c:pt idx="2175">
                  <c:v>2966</c:v>
                </c:pt>
                <c:pt idx="2176">
                  <c:v>2984.4</c:v>
                </c:pt>
                <c:pt idx="2177">
                  <c:v>2984.4</c:v>
                </c:pt>
                <c:pt idx="2178">
                  <c:v>2972.7</c:v>
                </c:pt>
                <c:pt idx="2179">
                  <c:v>2695.2</c:v>
                </c:pt>
                <c:pt idx="2180">
                  <c:v>2728.5</c:v>
                </c:pt>
                <c:pt idx="2181">
                  <c:v>2889.9</c:v>
                </c:pt>
                <c:pt idx="2182">
                  <c:v>2831.3</c:v>
                </c:pt>
                <c:pt idx="2183">
                  <c:v>2816.3</c:v>
                </c:pt>
                <c:pt idx="2184">
                  <c:v>2839.6</c:v>
                </c:pt>
                <c:pt idx="2185">
                  <c:v>2830.7</c:v>
                </c:pt>
                <c:pt idx="2186">
                  <c:v>2907.3</c:v>
                </c:pt>
                <c:pt idx="2187">
                  <c:v>2728.5</c:v>
                </c:pt>
                <c:pt idx="2188">
                  <c:v>2816.3</c:v>
                </c:pt>
                <c:pt idx="2189">
                  <c:v>2824.9</c:v>
                </c:pt>
                <c:pt idx="2190">
                  <c:v>2824.9</c:v>
                </c:pt>
                <c:pt idx="2191">
                  <c:v>2695.2</c:v>
                </c:pt>
                <c:pt idx="2192">
                  <c:v>2695.2</c:v>
                </c:pt>
                <c:pt idx="2193">
                  <c:v>2889.9</c:v>
                </c:pt>
                <c:pt idx="2194">
                  <c:v>2879.9</c:v>
                </c:pt>
                <c:pt idx="2195">
                  <c:v>2747.9</c:v>
                </c:pt>
                <c:pt idx="2196">
                  <c:v>2780.7</c:v>
                </c:pt>
                <c:pt idx="2197">
                  <c:v>2874.1</c:v>
                </c:pt>
                <c:pt idx="2198">
                  <c:v>2894.1</c:v>
                </c:pt>
                <c:pt idx="2199">
                  <c:v>2884.7</c:v>
                </c:pt>
                <c:pt idx="2200">
                  <c:v>2905.5</c:v>
                </c:pt>
                <c:pt idx="2201">
                  <c:v>2816.3</c:v>
                </c:pt>
                <c:pt idx="2202">
                  <c:v>2905.5</c:v>
                </c:pt>
                <c:pt idx="2203">
                  <c:v>2948.2</c:v>
                </c:pt>
                <c:pt idx="2204">
                  <c:v>2948.2</c:v>
                </c:pt>
                <c:pt idx="2205">
                  <c:v>2969.1</c:v>
                </c:pt>
                <c:pt idx="2206">
                  <c:v>2830.7</c:v>
                </c:pt>
                <c:pt idx="2207">
                  <c:v>2852.1</c:v>
                </c:pt>
                <c:pt idx="2208">
                  <c:v>2842.5</c:v>
                </c:pt>
                <c:pt idx="2209">
                  <c:v>2841.2</c:v>
                </c:pt>
                <c:pt idx="2210">
                  <c:v>2830.9</c:v>
                </c:pt>
                <c:pt idx="2211">
                  <c:v>2824.9</c:v>
                </c:pt>
                <c:pt idx="2212">
                  <c:v>2834.6</c:v>
                </c:pt>
                <c:pt idx="2213">
                  <c:v>2824.9</c:v>
                </c:pt>
                <c:pt idx="2214">
                  <c:v>2695.2</c:v>
                </c:pt>
                <c:pt idx="2215">
                  <c:v>2824.9</c:v>
                </c:pt>
                <c:pt idx="2216">
                  <c:v>2889.9</c:v>
                </c:pt>
                <c:pt idx="2217">
                  <c:v>2889.9</c:v>
                </c:pt>
                <c:pt idx="2218">
                  <c:v>2889.9</c:v>
                </c:pt>
                <c:pt idx="2219">
                  <c:v>2769.6</c:v>
                </c:pt>
                <c:pt idx="2220">
                  <c:v>2879.9</c:v>
                </c:pt>
                <c:pt idx="2221">
                  <c:v>2890.9</c:v>
                </c:pt>
                <c:pt idx="2222">
                  <c:v>2780.7</c:v>
                </c:pt>
                <c:pt idx="2223">
                  <c:v>2894.1</c:v>
                </c:pt>
                <c:pt idx="2224">
                  <c:v>2898.9</c:v>
                </c:pt>
                <c:pt idx="2225">
                  <c:v>2820.3</c:v>
                </c:pt>
                <c:pt idx="2226">
                  <c:v>2905.5</c:v>
                </c:pt>
                <c:pt idx="2227">
                  <c:v>2820.3</c:v>
                </c:pt>
                <c:pt idx="2228">
                  <c:v>2809.8</c:v>
                </c:pt>
                <c:pt idx="2229">
                  <c:v>2888.7</c:v>
                </c:pt>
                <c:pt idx="2230">
                  <c:v>2923.2</c:v>
                </c:pt>
                <c:pt idx="2231">
                  <c:v>2867.1</c:v>
                </c:pt>
                <c:pt idx="2232">
                  <c:v>2832.7</c:v>
                </c:pt>
                <c:pt idx="2233">
                  <c:v>2905.5</c:v>
                </c:pt>
                <c:pt idx="2234">
                  <c:v>2816.3</c:v>
                </c:pt>
                <c:pt idx="2235">
                  <c:v>2933.6</c:v>
                </c:pt>
                <c:pt idx="2236">
                  <c:v>2933.6</c:v>
                </c:pt>
                <c:pt idx="2237">
                  <c:v>2933.6</c:v>
                </c:pt>
                <c:pt idx="2238">
                  <c:v>2934.3</c:v>
                </c:pt>
                <c:pt idx="2239">
                  <c:v>2934.3</c:v>
                </c:pt>
                <c:pt idx="2240">
                  <c:v>2969.1</c:v>
                </c:pt>
                <c:pt idx="2241">
                  <c:v>2969.1</c:v>
                </c:pt>
                <c:pt idx="2242">
                  <c:v>2969.1</c:v>
                </c:pt>
                <c:pt idx="2243">
                  <c:v>2969.1</c:v>
                </c:pt>
                <c:pt idx="2244">
                  <c:v>2830.7</c:v>
                </c:pt>
                <c:pt idx="2245">
                  <c:v>2852.1</c:v>
                </c:pt>
                <c:pt idx="2246">
                  <c:v>2823.2</c:v>
                </c:pt>
                <c:pt idx="2247">
                  <c:v>2842.5</c:v>
                </c:pt>
                <c:pt idx="2248">
                  <c:v>1862.9</c:v>
                </c:pt>
                <c:pt idx="2249">
                  <c:v>2247.6999999999998</c:v>
                </c:pt>
                <c:pt idx="2250">
                  <c:v>2740.7</c:v>
                </c:pt>
                <c:pt idx="2251">
                  <c:v>2676.5</c:v>
                </c:pt>
                <c:pt idx="2252">
                  <c:v>2632</c:v>
                </c:pt>
                <c:pt idx="2253">
                  <c:v>2694.2</c:v>
                </c:pt>
                <c:pt idx="2254">
                  <c:v>2674</c:v>
                </c:pt>
                <c:pt idx="2255">
                  <c:v>2788.5</c:v>
                </c:pt>
                <c:pt idx="2256">
                  <c:v>2247.6999999999998</c:v>
                </c:pt>
                <c:pt idx="2257">
                  <c:v>2632</c:v>
                </c:pt>
                <c:pt idx="2258">
                  <c:v>2516.6999999999998</c:v>
                </c:pt>
                <c:pt idx="2259">
                  <c:v>2606.3000000000002</c:v>
                </c:pt>
                <c:pt idx="2260">
                  <c:v>1862.9</c:v>
                </c:pt>
                <c:pt idx="2261">
                  <c:v>2119.9</c:v>
                </c:pt>
                <c:pt idx="2262">
                  <c:v>2740.7</c:v>
                </c:pt>
                <c:pt idx="2263">
                  <c:v>2751.9</c:v>
                </c:pt>
                <c:pt idx="2264">
                  <c:v>2377.1</c:v>
                </c:pt>
                <c:pt idx="2265">
                  <c:v>2532.8000000000002</c:v>
                </c:pt>
                <c:pt idx="2266">
                  <c:v>2759.7</c:v>
                </c:pt>
                <c:pt idx="2267">
                  <c:v>2759.7</c:v>
                </c:pt>
                <c:pt idx="2268">
                  <c:v>2750.1</c:v>
                </c:pt>
                <c:pt idx="2269">
                  <c:v>2786.8</c:v>
                </c:pt>
                <c:pt idx="2270">
                  <c:v>2632</c:v>
                </c:pt>
                <c:pt idx="2271">
                  <c:v>2801.4</c:v>
                </c:pt>
                <c:pt idx="2272">
                  <c:v>2801.4</c:v>
                </c:pt>
                <c:pt idx="2273">
                  <c:v>2801.4</c:v>
                </c:pt>
                <c:pt idx="2274">
                  <c:v>2823.2</c:v>
                </c:pt>
                <c:pt idx="2275">
                  <c:v>2679.8</c:v>
                </c:pt>
                <c:pt idx="2276">
                  <c:v>2679.8</c:v>
                </c:pt>
                <c:pt idx="2277">
                  <c:v>2679.8</c:v>
                </c:pt>
                <c:pt idx="2278">
                  <c:v>2530.4</c:v>
                </c:pt>
                <c:pt idx="2279">
                  <c:v>2504.9</c:v>
                </c:pt>
                <c:pt idx="2280">
                  <c:v>2516.6999999999998</c:v>
                </c:pt>
                <c:pt idx="2281">
                  <c:v>2606.3000000000002</c:v>
                </c:pt>
                <c:pt idx="2282">
                  <c:v>2606.3000000000002</c:v>
                </c:pt>
                <c:pt idx="2283">
                  <c:v>1869.8</c:v>
                </c:pt>
                <c:pt idx="2284">
                  <c:v>2601.1</c:v>
                </c:pt>
                <c:pt idx="2285">
                  <c:v>2740.7</c:v>
                </c:pt>
                <c:pt idx="2286">
                  <c:v>2751.9</c:v>
                </c:pt>
                <c:pt idx="2287">
                  <c:v>2751.9</c:v>
                </c:pt>
                <c:pt idx="2288">
                  <c:v>2487.6999999999998</c:v>
                </c:pt>
                <c:pt idx="2289">
                  <c:v>2744.6</c:v>
                </c:pt>
                <c:pt idx="2290">
                  <c:v>2759</c:v>
                </c:pt>
                <c:pt idx="2291">
                  <c:v>2609.8000000000002</c:v>
                </c:pt>
                <c:pt idx="2292">
                  <c:v>2759.7</c:v>
                </c:pt>
                <c:pt idx="2293">
                  <c:v>2786.8</c:v>
                </c:pt>
                <c:pt idx="2294">
                  <c:v>2714.2</c:v>
                </c:pt>
                <c:pt idx="2295">
                  <c:v>2786.8</c:v>
                </c:pt>
                <c:pt idx="2296">
                  <c:v>2676.9</c:v>
                </c:pt>
                <c:pt idx="2297">
                  <c:v>2632</c:v>
                </c:pt>
                <c:pt idx="2298">
                  <c:v>2767.9</c:v>
                </c:pt>
                <c:pt idx="2299">
                  <c:v>2798.5</c:v>
                </c:pt>
                <c:pt idx="2300">
                  <c:v>2726.8</c:v>
                </c:pt>
                <c:pt idx="2301">
                  <c:v>2676.5</c:v>
                </c:pt>
                <c:pt idx="2302">
                  <c:v>2788.7</c:v>
                </c:pt>
                <c:pt idx="2303">
                  <c:v>2654.8</c:v>
                </c:pt>
                <c:pt idx="2304">
                  <c:v>2801.4</c:v>
                </c:pt>
                <c:pt idx="2305">
                  <c:v>2801.4</c:v>
                </c:pt>
                <c:pt idx="2306">
                  <c:v>2801.4</c:v>
                </c:pt>
                <c:pt idx="2307">
                  <c:v>2801.4</c:v>
                </c:pt>
                <c:pt idx="2308">
                  <c:v>2801.4</c:v>
                </c:pt>
                <c:pt idx="2309">
                  <c:v>2823.2</c:v>
                </c:pt>
                <c:pt idx="2310">
                  <c:v>2801.4</c:v>
                </c:pt>
                <c:pt idx="2311">
                  <c:v>2823.2</c:v>
                </c:pt>
                <c:pt idx="2312">
                  <c:v>2823.2</c:v>
                </c:pt>
                <c:pt idx="2313">
                  <c:v>2679.8</c:v>
                </c:pt>
                <c:pt idx="2314">
                  <c:v>2679.8</c:v>
                </c:pt>
                <c:pt idx="2315">
                  <c:v>2679.8</c:v>
                </c:pt>
                <c:pt idx="2316">
                  <c:v>2692</c:v>
                </c:pt>
                <c:pt idx="2317">
                  <c:v>1665.7</c:v>
                </c:pt>
                <c:pt idx="2318">
                  <c:v>1730.1</c:v>
                </c:pt>
                <c:pt idx="2319">
                  <c:v>2234.6</c:v>
                </c:pt>
                <c:pt idx="2320">
                  <c:v>2374.9</c:v>
                </c:pt>
                <c:pt idx="2321">
                  <c:v>2276.9</c:v>
                </c:pt>
                <c:pt idx="2322">
                  <c:v>2418.6</c:v>
                </c:pt>
                <c:pt idx="2323">
                  <c:v>2276.9</c:v>
                </c:pt>
                <c:pt idx="2324">
                  <c:v>2597.6999999999998</c:v>
                </c:pt>
                <c:pt idx="2325">
                  <c:v>1762.2</c:v>
                </c:pt>
                <c:pt idx="2326">
                  <c:v>2276.9</c:v>
                </c:pt>
                <c:pt idx="2327">
                  <c:v>1805.2</c:v>
                </c:pt>
                <c:pt idx="2328">
                  <c:v>1796.3</c:v>
                </c:pt>
                <c:pt idx="2329">
                  <c:v>1671.2</c:v>
                </c:pt>
                <c:pt idx="2330">
                  <c:v>1683.2</c:v>
                </c:pt>
                <c:pt idx="2331">
                  <c:v>2234.6</c:v>
                </c:pt>
                <c:pt idx="2332">
                  <c:v>2216.4</c:v>
                </c:pt>
                <c:pt idx="2333">
                  <c:v>1795.6</c:v>
                </c:pt>
                <c:pt idx="2334">
                  <c:v>1793.8</c:v>
                </c:pt>
                <c:pt idx="2335">
                  <c:v>2343.3000000000002</c:v>
                </c:pt>
                <c:pt idx="2336">
                  <c:v>2397.3000000000002</c:v>
                </c:pt>
                <c:pt idx="2337">
                  <c:v>2397.3000000000002</c:v>
                </c:pt>
                <c:pt idx="2338">
                  <c:v>2601</c:v>
                </c:pt>
                <c:pt idx="2339">
                  <c:v>2204.1</c:v>
                </c:pt>
                <c:pt idx="2340">
                  <c:v>2621.6</c:v>
                </c:pt>
                <c:pt idx="2341">
                  <c:v>2647.9</c:v>
                </c:pt>
                <c:pt idx="2342">
                  <c:v>2647.9</c:v>
                </c:pt>
                <c:pt idx="2343">
                  <c:v>2647.9</c:v>
                </c:pt>
                <c:pt idx="2344">
                  <c:v>2492.9</c:v>
                </c:pt>
                <c:pt idx="2345">
                  <c:v>2514.3000000000002</c:v>
                </c:pt>
                <c:pt idx="2346">
                  <c:v>2475.6999999999998</c:v>
                </c:pt>
                <c:pt idx="2347">
                  <c:v>1795.6</c:v>
                </c:pt>
                <c:pt idx="2348">
                  <c:v>1784.5</c:v>
                </c:pt>
                <c:pt idx="2349">
                  <c:v>1780.3</c:v>
                </c:pt>
                <c:pt idx="2350">
                  <c:v>1814.7</c:v>
                </c:pt>
                <c:pt idx="2351">
                  <c:v>1796.3</c:v>
                </c:pt>
                <c:pt idx="2352">
                  <c:v>1665.7</c:v>
                </c:pt>
                <c:pt idx="2353">
                  <c:v>1796.3</c:v>
                </c:pt>
                <c:pt idx="2354">
                  <c:v>2207.8000000000002</c:v>
                </c:pt>
                <c:pt idx="2355">
                  <c:v>2259.5</c:v>
                </c:pt>
                <c:pt idx="2356">
                  <c:v>2343.3000000000002</c:v>
                </c:pt>
                <c:pt idx="2357">
                  <c:v>1793.8</c:v>
                </c:pt>
                <c:pt idx="2358">
                  <c:v>2255.9</c:v>
                </c:pt>
                <c:pt idx="2359">
                  <c:v>2371.9</c:v>
                </c:pt>
                <c:pt idx="2360">
                  <c:v>1790.2</c:v>
                </c:pt>
                <c:pt idx="2361">
                  <c:v>2343.3000000000002</c:v>
                </c:pt>
                <c:pt idx="2362">
                  <c:v>2601</c:v>
                </c:pt>
                <c:pt idx="2363">
                  <c:v>2319.8000000000002</c:v>
                </c:pt>
                <c:pt idx="2364">
                  <c:v>2553.1999999999998</c:v>
                </c:pt>
                <c:pt idx="2365">
                  <c:v>2304.1999999999998</c:v>
                </c:pt>
                <c:pt idx="2366">
                  <c:v>2221.6</c:v>
                </c:pt>
                <c:pt idx="2367">
                  <c:v>2481</c:v>
                </c:pt>
                <c:pt idx="2368">
                  <c:v>2621.6</c:v>
                </c:pt>
                <c:pt idx="2369">
                  <c:v>2422.6999999999998</c:v>
                </c:pt>
                <c:pt idx="2370">
                  <c:v>2374.9</c:v>
                </c:pt>
                <c:pt idx="2371">
                  <c:v>2569.1999999999998</c:v>
                </c:pt>
                <c:pt idx="2372">
                  <c:v>2276.9</c:v>
                </c:pt>
                <c:pt idx="2373">
                  <c:v>2625.9</c:v>
                </c:pt>
                <c:pt idx="2374">
                  <c:v>2662.3</c:v>
                </c:pt>
                <c:pt idx="2375">
                  <c:v>2647.3</c:v>
                </c:pt>
                <c:pt idx="2376">
                  <c:v>2634.8</c:v>
                </c:pt>
                <c:pt idx="2377">
                  <c:v>2615.3000000000002</c:v>
                </c:pt>
                <c:pt idx="2378">
                  <c:v>2683</c:v>
                </c:pt>
                <c:pt idx="2379">
                  <c:v>2647.9</c:v>
                </c:pt>
                <c:pt idx="2380">
                  <c:v>2683</c:v>
                </c:pt>
                <c:pt idx="2381">
                  <c:v>2647.9</c:v>
                </c:pt>
                <c:pt idx="2382">
                  <c:v>2492.9</c:v>
                </c:pt>
                <c:pt idx="2383">
                  <c:v>2514.3000000000002</c:v>
                </c:pt>
                <c:pt idx="2384">
                  <c:v>2492.9</c:v>
                </c:pt>
                <c:pt idx="2385">
                  <c:v>2492.9</c:v>
                </c:pt>
                <c:pt idx="2386">
                  <c:v>1629.6</c:v>
                </c:pt>
                <c:pt idx="2387">
                  <c:v>1638.4</c:v>
                </c:pt>
                <c:pt idx="2388">
                  <c:v>1784.7</c:v>
                </c:pt>
                <c:pt idx="2389">
                  <c:v>1816.6</c:v>
                </c:pt>
                <c:pt idx="2390">
                  <c:v>1743.5</c:v>
                </c:pt>
                <c:pt idx="2391">
                  <c:v>1824.8</c:v>
                </c:pt>
                <c:pt idx="2392">
                  <c:v>1737.3</c:v>
                </c:pt>
                <c:pt idx="2393">
                  <c:v>2167.6</c:v>
                </c:pt>
                <c:pt idx="2394">
                  <c:v>1606.7</c:v>
                </c:pt>
                <c:pt idx="2395">
                  <c:v>1735.3</c:v>
                </c:pt>
                <c:pt idx="2396">
                  <c:v>1682.6</c:v>
                </c:pt>
                <c:pt idx="2397">
                  <c:v>1686</c:v>
                </c:pt>
                <c:pt idx="2398">
                  <c:v>1629.6</c:v>
                </c:pt>
                <c:pt idx="2399">
                  <c:v>1629.6</c:v>
                </c:pt>
                <c:pt idx="2400">
                  <c:v>1795.3</c:v>
                </c:pt>
                <c:pt idx="2401">
                  <c:v>1730.3</c:v>
                </c:pt>
                <c:pt idx="2402">
                  <c:v>1670.9</c:v>
                </c:pt>
                <c:pt idx="2403">
                  <c:v>1670.9</c:v>
                </c:pt>
                <c:pt idx="2404">
                  <c:v>1757.3</c:v>
                </c:pt>
                <c:pt idx="2405">
                  <c:v>1854.2</c:v>
                </c:pt>
                <c:pt idx="2406">
                  <c:v>1753.5</c:v>
                </c:pt>
                <c:pt idx="2407">
                  <c:v>2032.6</c:v>
                </c:pt>
                <c:pt idx="2408">
                  <c:v>1725.9</c:v>
                </c:pt>
                <c:pt idx="2409">
                  <c:v>2046.2</c:v>
                </c:pt>
                <c:pt idx="2410">
                  <c:v>2191.8000000000002</c:v>
                </c:pt>
                <c:pt idx="2411">
                  <c:v>2195.1</c:v>
                </c:pt>
                <c:pt idx="2412">
                  <c:v>2198.3000000000002</c:v>
                </c:pt>
                <c:pt idx="2413">
                  <c:v>1931.9</c:v>
                </c:pt>
                <c:pt idx="2414">
                  <c:v>1972.5</c:v>
                </c:pt>
                <c:pt idx="2415">
                  <c:v>1959.5</c:v>
                </c:pt>
                <c:pt idx="2416">
                  <c:v>1689.6</c:v>
                </c:pt>
                <c:pt idx="2417">
                  <c:v>1630.9</c:v>
                </c:pt>
                <c:pt idx="2418">
                  <c:v>1672</c:v>
                </c:pt>
                <c:pt idx="2419">
                  <c:v>1734.3</c:v>
                </c:pt>
                <c:pt idx="2420">
                  <c:v>1674.5</c:v>
                </c:pt>
                <c:pt idx="2421">
                  <c:v>1629.6</c:v>
                </c:pt>
                <c:pt idx="2422">
                  <c:v>1678.6</c:v>
                </c:pt>
                <c:pt idx="2423">
                  <c:v>1779.4</c:v>
                </c:pt>
                <c:pt idx="2424">
                  <c:v>1790.3</c:v>
                </c:pt>
                <c:pt idx="2425">
                  <c:v>1797</c:v>
                </c:pt>
                <c:pt idx="2426">
                  <c:v>1630.4</c:v>
                </c:pt>
                <c:pt idx="2427">
                  <c:v>1708.5</c:v>
                </c:pt>
                <c:pt idx="2428">
                  <c:v>1873.4</c:v>
                </c:pt>
                <c:pt idx="2429">
                  <c:v>1678.9</c:v>
                </c:pt>
                <c:pt idx="2430">
                  <c:v>1757.3</c:v>
                </c:pt>
                <c:pt idx="2431">
                  <c:v>2012.7</c:v>
                </c:pt>
                <c:pt idx="2432">
                  <c:v>1795.3</c:v>
                </c:pt>
                <c:pt idx="2433">
                  <c:v>2009.2</c:v>
                </c:pt>
                <c:pt idx="2434">
                  <c:v>1790.9</c:v>
                </c:pt>
                <c:pt idx="2435">
                  <c:v>1721.7</c:v>
                </c:pt>
                <c:pt idx="2436">
                  <c:v>1873.6</c:v>
                </c:pt>
                <c:pt idx="2437">
                  <c:v>2077.4</c:v>
                </c:pt>
                <c:pt idx="2438">
                  <c:v>1832</c:v>
                </c:pt>
                <c:pt idx="2439">
                  <c:v>1822.4</c:v>
                </c:pt>
                <c:pt idx="2440">
                  <c:v>2005.2</c:v>
                </c:pt>
                <c:pt idx="2441">
                  <c:v>1743.1</c:v>
                </c:pt>
                <c:pt idx="2442">
                  <c:v>2130</c:v>
                </c:pt>
                <c:pt idx="2443">
                  <c:v>2191.8000000000002</c:v>
                </c:pt>
                <c:pt idx="2444">
                  <c:v>2191.8000000000002</c:v>
                </c:pt>
                <c:pt idx="2445">
                  <c:v>2161.8000000000002</c:v>
                </c:pt>
                <c:pt idx="2446">
                  <c:v>2134.3000000000002</c:v>
                </c:pt>
                <c:pt idx="2447">
                  <c:v>2198.3000000000002</c:v>
                </c:pt>
                <c:pt idx="2448">
                  <c:v>2191.8000000000002</c:v>
                </c:pt>
                <c:pt idx="2449">
                  <c:v>2252.8000000000002</c:v>
                </c:pt>
                <c:pt idx="2450">
                  <c:v>2203.4</c:v>
                </c:pt>
                <c:pt idx="2451">
                  <c:v>1954.5</c:v>
                </c:pt>
                <c:pt idx="2452">
                  <c:v>1972.5</c:v>
                </c:pt>
                <c:pt idx="2453">
                  <c:v>1931.9</c:v>
                </c:pt>
                <c:pt idx="2454">
                  <c:v>1979.8</c:v>
                </c:pt>
                <c:pt idx="2455">
                  <c:v>1604.1</c:v>
                </c:pt>
                <c:pt idx="2456">
                  <c:v>1597</c:v>
                </c:pt>
                <c:pt idx="2457">
                  <c:v>1650.8</c:v>
                </c:pt>
                <c:pt idx="2458">
                  <c:v>1632.5</c:v>
                </c:pt>
                <c:pt idx="2459">
                  <c:v>1630.9</c:v>
                </c:pt>
                <c:pt idx="2460">
                  <c:v>1626.8</c:v>
                </c:pt>
                <c:pt idx="2461">
                  <c:v>1630.9</c:v>
                </c:pt>
                <c:pt idx="2462">
                  <c:v>1675.7</c:v>
                </c:pt>
                <c:pt idx="2463">
                  <c:v>1552.2</c:v>
                </c:pt>
                <c:pt idx="2464">
                  <c:v>1631.4</c:v>
                </c:pt>
                <c:pt idx="2465">
                  <c:v>1623.8</c:v>
                </c:pt>
                <c:pt idx="2466">
                  <c:v>1627.8</c:v>
                </c:pt>
                <c:pt idx="2467">
                  <c:v>1604.1</c:v>
                </c:pt>
                <c:pt idx="2468">
                  <c:v>1604.1</c:v>
                </c:pt>
                <c:pt idx="2469">
                  <c:v>1650.8</c:v>
                </c:pt>
                <c:pt idx="2470">
                  <c:v>1651.5</c:v>
                </c:pt>
                <c:pt idx="2471">
                  <c:v>1579.4</c:v>
                </c:pt>
                <c:pt idx="2472">
                  <c:v>1578.6</c:v>
                </c:pt>
                <c:pt idx="2473">
                  <c:v>1671.7</c:v>
                </c:pt>
                <c:pt idx="2474">
                  <c:v>1687.8</c:v>
                </c:pt>
                <c:pt idx="2475">
                  <c:v>1668</c:v>
                </c:pt>
                <c:pt idx="2476">
                  <c:v>1714.8</c:v>
                </c:pt>
                <c:pt idx="2477">
                  <c:v>1630.2</c:v>
                </c:pt>
                <c:pt idx="2478">
                  <c:v>1708.2</c:v>
                </c:pt>
                <c:pt idx="2479">
                  <c:v>1734.3</c:v>
                </c:pt>
                <c:pt idx="2480">
                  <c:v>1733.8</c:v>
                </c:pt>
                <c:pt idx="2481">
                  <c:v>1742.2</c:v>
                </c:pt>
                <c:pt idx="2482">
                  <c:v>1669.6</c:v>
                </c:pt>
                <c:pt idx="2483">
                  <c:v>1669.6</c:v>
                </c:pt>
                <c:pt idx="2484">
                  <c:v>1669.6</c:v>
                </c:pt>
                <c:pt idx="2485">
                  <c:v>1617.7</c:v>
                </c:pt>
                <c:pt idx="2486">
                  <c:v>1624</c:v>
                </c:pt>
                <c:pt idx="2487">
                  <c:v>1619.5</c:v>
                </c:pt>
                <c:pt idx="2488">
                  <c:v>1639.1</c:v>
                </c:pt>
                <c:pt idx="2489">
                  <c:v>1631.7</c:v>
                </c:pt>
                <c:pt idx="2490">
                  <c:v>1609.1</c:v>
                </c:pt>
                <c:pt idx="2491">
                  <c:v>1621.6</c:v>
                </c:pt>
                <c:pt idx="2492">
                  <c:v>1657.2</c:v>
                </c:pt>
                <c:pt idx="2493">
                  <c:v>1656.5</c:v>
                </c:pt>
                <c:pt idx="2494">
                  <c:v>1663</c:v>
                </c:pt>
                <c:pt idx="2495">
                  <c:v>1603.8</c:v>
                </c:pt>
                <c:pt idx="2496">
                  <c:v>1661.7</c:v>
                </c:pt>
                <c:pt idx="2497">
                  <c:v>1683.1</c:v>
                </c:pt>
                <c:pt idx="2498">
                  <c:v>1576.1</c:v>
                </c:pt>
                <c:pt idx="2499">
                  <c:v>1671.7</c:v>
                </c:pt>
                <c:pt idx="2500">
                  <c:v>1700.5</c:v>
                </c:pt>
                <c:pt idx="2501">
                  <c:v>1630.4</c:v>
                </c:pt>
                <c:pt idx="2502">
                  <c:v>1665.8</c:v>
                </c:pt>
                <c:pt idx="2503">
                  <c:v>1622.4</c:v>
                </c:pt>
                <c:pt idx="2504">
                  <c:v>1619.4</c:v>
                </c:pt>
                <c:pt idx="2505">
                  <c:v>1644.5</c:v>
                </c:pt>
                <c:pt idx="2506">
                  <c:v>1711.5</c:v>
                </c:pt>
                <c:pt idx="2507">
                  <c:v>1620.5</c:v>
                </c:pt>
                <c:pt idx="2508">
                  <c:v>1632.5</c:v>
                </c:pt>
                <c:pt idx="2509">
                  <c:v>1670.3</c:v>
                </c:pt>
                <c:pt idx="2510">
                  <c:v>1626.8</c:v>
                </c:pt>
                <c:pt idx="2511">
                  <c:v>1712.2</c:v>
                </c:pt>
                <c:pt idx="2512">
                  <c:v>1750</c:v>
                </c:pt>
                <c:pt idx="2513">
                  <c:v>1736.2</c:v>
                </c:pt>
                <c:pt idx="2514">
                  <c:v>1725.5</c:v>
                </c:pt>
                <c:pt idx="2515">
                  <c:v>1721.6</c:v>
                </c:pt>
                <c:pt idx="2516">
                  <c:v>1733.6</c:v>
                </c:pt>
                <c:pt idx="2517">
                  <c:v>1734.3</c:v>
                </c:pt>
                <c:pt idx="2518">
                  <c:v>1741.4</c:v>
                </c:pt>
                <c:pt idx="2519">
                  <c:v>1742.5</c:v>
                </c:pt>
                <c:pt idx="2520">
                  <c:v>1646.8</c:v>
                </c:pt>
                <c:pt idx="2521">
                  <c:v>1669.6</c:v>
                </c:pt>
                <c:pt idx="2522">
                  <c:v>1669.6</c:v>
                </c:pt>
                <c:pt idx="2523">
                  <c:v>1669.6</c:v>
                </c:pt>
                <c:pt idx="2524">
                  <c:v>1573.9</c:v>
                </c:pt>
                <c:pt idx="2525">
                  <c:v>1596.7</c:v>
                </c:pt>
                <c:pt idx="2526">
                  <c:v>1629.7</c:v>
                </c:pt>
                <c:pt idx="2527">
                  <c:v>1595.2</c:v>
                </c:pt>
                <c:pt idx="2528">
                  <c:v>1580.9</c:v>
                </c:pt>
                <c:pt idx="2529">
                  <c:v>1608.7</c:v>
                </c:pt>
                <c:pt idx="2530">
                  <c:v>1589.8</c:v>
                </c:pt>
                <c:pt idx="2531">
                  <c:v>1606</c:v>
                </c:pt>
                <c:pt idx="2532">
                  <c:v>1598.5</c:v>
                </c:pt>
                <c:pt idx="2533">
                  <c:v>1569.3</c:v>
                </c:pt>
                <c:pt idx="2534">
                  <c:v>1684.2</c:v>
                </c:pt>
                <c:pt idx="2535">
                  <c:v>1679.8</c:v>
                </c:pt>
                <c:pt idx="2536">
                  <c:v>1573.9</c:v>
                </c:pt>
                <c:pt idx="2537">
                  <c:v>1554.5</c:v>
                </c:pt>
                <c:pt idx="2538">
                  <c:v>1629.7</c:v>
                </c:pt>
                <c:pt idx="2539">
                  <c:v>1628.5</c:v>
                </c:pt>
                <c:pt idx="2540">
                  <c:v>1552.1</c:v>
                </c:pt>
                <c:pt idx="2541">
                  <c:v>1577.4</c:v>
                </c:pt>
                <c:pt idx="2542">
                  <c:v>1634.7</c:v>
                </c:pt>
                <c:pt idx="2543">
                  <c:v>1632.6</c:v>
                </c:pt>
                <c:pt idx="2544">
                  <c:v>1637.8</c:v>
                </c:pt>
                <c:pt idx="2545">
                  <c:v>1599</c:v>
                </c:pt>
                <c:pt idx="2546">
                  <c:v>1580.5</c:v>
                </c:pt>
                <c:pt idx="2547">
                  <c:v>1630.2</c:v>
                </c:pt>
                <c:pt idx="2548">
                  <c:v>1642.7</c:v>
                </c:pt>
                <c:pt idx="2549">
                  <c:v>1634.4</c:v>
                </c:pt>
                <c:pt idx="2550">
                  <c:v>1654.6</c:v>
                </c:pt>
                <c:pt idx="2551">
                  <c:v>1543.3</c:v>
                </c:pt>
                <c:pt idx="2552">
                  <c:v>1567</c:v>
                </c:pt>
                <c:pt idx="2553">
                  <c:v>1542.4</c:v>
                </c:pt>
                <c:pt idx="2554">
                  <c:v>1643.1</c:v>
                </c:pt>
                <c:pt idx="2555">
                  <c:v>1679.8</c:v>
                </c:pt>
                <c:pt idx="2556">
                  <c:v>1660</c:v>
                </c:pt>
                <c:pt idx="2557">
                  <c:v>1647</c:v>
                </c:pt>
                <c:pt idx="2558">
                  <c:v>1647</c:v>
                </c:pt>
                <c:pt idx="2559">
                  <c:v>1593.8</c:v>
                </c:pt>
                <c:pt idx="2560">
                  <c:v>1640.9</c:v>
                </c:pt>
                <c:pt idx="2561">
                  <c:v>1641.4</c:v>
                </c:pt>
                <c:pt idx="2562">
                  <c:v>1636.1</c:v>
                </c:pt>
                <c:pt idx="2563">
                  <c:v>1628.5</c:v>
                </c:pt>
                <c:pt idx="2564">
                  <c:v>1568.7</c:v>
                </c:pt>
                <c:pt idx="2565">
                  <c:v>1623.6</c:v>
                </c:pt>
                <c:pt idx="2566">
                  <c:v>1629.5</c:v>
                </c:pt>
                <c:pt idx="2567">
                  <c:v>1573</c:v>
                </c:pt>
                <c:pt idx="2568">
                  <c:v>1634.7</c:v>
                </c:pt>
                <c:pt idx="2569">
                  <c:v>1608.9</c:v>
                </c:pt>
                <c:pt idx="2570">
                  <c:v>1575.3</c:v>
                </c:pt>
                <c:pt idx="2571">
                  <c:v>1615.1</c:v>
                </c:pt>
                <c:pt idx="2572">
                  <c:v>1567.5</c:v>
                </c:pt>
                <c:pt idx="2573">
                  <c:v>1574.3</c:v>
                </c:pt>
                <c:pt idx="2574">
                  <c:v>1610.3</c:v>
                </c:pt>
                <c:pt idx="2575">
                  <c:v>1624.7</c:v>
                </c:pt>
                <c:pt idx="2576">
                  <c:v>1602.5</c:v>
                </c:pt>
                <c:pt idx="2577">
                  <c:v>1595.2</c:v>
                </c:pt>
                <c:pt idx="2578">
                  <c:v>1630.2</c:v>
                </c:pt>
                <c:pt idx="2579">
                  <c:v>1597.7</c:v>
                </c:pt>
                <c:pt idx="2580">
                  <c:v>1627.8</c:v>
                </c:pt>
                <c:pt idx="2581">
                  <c:v>1633.7</c:v>
                </c:pt>
                <c:pt idx="2582">
                  <c:v>1627.8</c:v>
                </c:pt>
                <c:pt idx="2583">
                  <c:v>1631.8</c:v>
                </c:pt>
                <c:pt idx="2584">
                  <c:v>1631.2</c:v>
                </c:pt>
                <c:pt idx="2585">
                  <c:v>1650.6</c:v>
                </c:pt>
                <c:pt idx="2586">
                  <c:v>1642.7</c:v>
                </c:pt>
                <c:pt idx="2587">
                  <c:v>1650.4</c:v>
                </c:pt>
                <c:pt idx="2588">
                  <c:v>1640.2</c:v>
                </c:pt>
                <c:pt idx="2589">
                  <c:v>1577.7</c:v>
                </c:pt>
                <c:pt idx="2590">
                  <c:v>1567</c:v>
                </c:pt>
                <c:pt idx="2591">
                  <c:v>1542.4</c:v>
                </c:pt>
                <c:pt idx="2592">
                  <c:v>1545.8</c:v>
                </c:pt>
                <c:pt idx="2593">
                  <c:v>1717.7</c:v>
                </c:pt>
                <c:pt idx="2594">
                  <c:v>1582.8</c:v>
                </c:pt>
                <c:pt idx="2595">
                  <c:v>1518.1</c:v>
                </c:pt>
                <c:pt idx="2596">
                  <c:v>1496.9</c:v>
                </c:pt>
                <c:pt idx="2597">
                  <c:v>1512.5</c:v>
                </c:pt>
                <c:pt idx="2598">
                  <c:v>1505.1</c:v>
                </c:pt>
                <c:pt idx="2599">
                  <c:v>1543.4</c:v>
                </c:pt>
                <c:pt idx="2600">
                  <c:v>1717.7</c:v>
                </c:pt>
                <c:pt idx="2601">
                  <c:v>1479</c:v>
                </c:pt>
                <c:pt idx="2602">
                  <c:v>1678</c:v>
                </c:pt>
                <c:pt idx="2603">
                  <c:v>1613.3</c:v>
                </c:pt>
                <c:pt idx="2604">
                  <c:v>1707.8</c:v>
                </c:pt>
                <c:pt idx="2605">
                  <c:v>1582.8</c:v>
                </c:pt>
                <c:pt idx="2606">
                  <c:v>1572.4</c:v>
                </c:pt>
                <c:pt idx="2607">
                  <c:v>1454.5</c:v>
                </c:pt>
                <c:pt idx="2608">
                  <c:v>1506.1</c:v>
                </c:pt>
                <c:pt idx="2609">
                  <c:v>1573.5</c:v>
                </c:pt>
                <c:pt idx="2610">
                  <c:v>1603.5</c:v>
                </c:pt>
                <c:pt idx="2611">
                  <c:v>1572.8</c:v>
                </c:pt>
                <c:pt idx="2612">
                  <c:v>1553.3</c:v>
                </c:pt>
                <c:pt idx="2613">
                  <c:v>1492.3</c:v>
                </c:pt>
                <c:pt idx="2614">
                  <c:v>1562.6</c:v>
                </c:pt>
                <c:pt idx="2615">
                  <c:v>1580.9</c:v>
                </c:pt>
                <c:pt idx="2616">
                  <c:v>1568.8</c:v>
                </c:pt>
                <c:pt idx="2617">
                  <c:v>1577.6</c:v>
                </c:pt>
                <c:pt idx="2618">
                  <c:v>1497.2</c:v>
                </c:pt>
                <c:pt idx="2619">
                  <c:v>1516.8</c:v>
                </c:pt>
                <c:pt idx="2620">
                  <c:v>1477.8</c:v>
                </c:pt>
                <c:pt idx="2621">
                  <c:v>1626.8</c:v>
                </c:pt>
                <c:pt idx="2622">
                  <c:v>1607.2</c:v>
                </c:pt>
                <c:pt idx="2623">
                  <c:v>1663.7</c:v>
                </c:pt>
                <c:pt idx="2624">
                  <c:v>1613.3</c:v>
                </c:pt>
                <c:pt idx="2625">
                  <c:v>1613.3</c:v>
                </c:pt>
                <c:pt idx="2626">
                  <c:v>1613.3</c:v>
                </c:pt>
                <c:pt idx="2627">
                  <c:v>1582.7</c:v>
                </c:pt>
                <c:pt idx="2628">
                  <c:v>1608.2</c:v>
                </c:pt>
                <c:pt idx="2629">
                  <c:v>1588.5</c:v>
                </c:pt>
                <c:pt idx="2630">
                  <c:v>1500.1</c:v>
                </c:pt>
                <c:pt idx="2631">
                  <c:v>1577.6</c:v>
                </c:pt>
                <c:pt idx="2632">
                  <c:v>1595.1</c:v>
                </c:pt>
                <c:pt idx="2633">
                  <c:v>1506.1</c:v>
                </c:pt>
                <c:pt idx="2634">
                  <c:v>1573.5</c:v>
                </c:pt>
                <c:pt idx="2635">
                  <c:v>1555.5</c:v>
                </c:pt>
                <c:pt idx="2636">
                  <c:v>1521.2</c:v>
                </c:pt>
                <c:pt idx="2637">
                  <c:v>1547</c:v>
                </c:pt>
                <c:pt idx="2638">
                  <c:v>1510.4</c:v>
                </c:pt>
                <c:pt idx="2639">
                  <c:v>1497.7</c:v>
                </c:pt>
                <c:pt idx="2640">
                  <c:v>1549.7</c:v>
                </c:pt>
                <c:pt idx="2641">
                  <c:v>1553.3</c:v>
                </c:pt>
                <c:pt idx="2642">
                  <c:v>1526.3</c:v>
                </c:pt>
                <c:pt idx="2643">
                  <c:v>1518.1</c:v>
                </c:pt>
                <c:pt idx="2644">
                  <c:v>1554.7</c:v>
                </c:pt>
                <c:pt idx="2645">
                  <c:v>1518.1</c:v>
                </c:pt>
                <c:pt idx="2646">
                  <c:v>1560.2</c:v>
                </c:pt>
                <c:pt idx="2647">
                  <c:v>1575.9</c:v>
                </c:pt>
                <c:pt idx="2648">
                  <c:v>1577.6</c:v>
                </c:pt>
                <c:pt idx="2649">
                  <c:v>1569.2</c:v>
                </c:pt>
                <c:pt idx="2650">
                  <c:v>1569.8</c:v>
                </c:pt>
                <c:pt idx="2651">
                  <c:v>1589.3</c:v>
                </c:pt>
                <c:pt idx="2652">
                  <c:v>1577.6</c:v>
                </c:pt>
                <c:pt idx="2653">
                  <c:v>1589.3</c:v>
                </c:pt>
                <c:pt idx="2654">
                  <c:v>1580.8</c:v>
                </c:pt>
                <c:pt idx="2655">
                  <c:v>1504.7</c:v>
                </c:pt>
                <c:pt idx="2656">
                  <c:v>1520.7</c:v>
                </c:pt>
                <c:pt idx="2657">
                  <c:v>1497.2</c:v>
                </c:pt>
                <c:pt idx="2658">
                  <c:v>1488.2</c:v>
                </c:pt>
                <c:pt idx="2659">
                  <c:v>1776.4</c:v>
                </c:pt>
                <c:pt idx="2660">
                  <c:v>1266.5999999999999</c:v>
                </c:pt>
                <c:pt idx="2661">
                  <c:v>1266.5999999999999</c:v>
                </c:pt>
                <c:pt idx="2662">
                  <c:v>1322.8</c:v>
                </c:pt>
                <c:pt idx="2663">
                  <c:v>1266.5999999999999</c:v>
                </c:pt>
                <c:pt idx="2664">
                  <c:v>1453</c:v>
                </c:pt>
                <c:pt idx="2665">
                  <c:v>1266.5999999999999</c:v>
                </c:pt>
                <c:pt idx="2666">
                  <c:v>1750.1</c:v>
                </c:pt>
                <c:pt idx="2667">
                  <c:v>1518.3</c:v>
                </c:pt>
                <c:pt idx="2668">
                  <c:v>1499.8</c:v>
                </c:pt>
                <c:pt idx="2669">
                  <c:v>1587.9</c:v>
                </c:pt>
                <c:pt idx="2670">
                  <c:v>1520.5</c:v>
                </c:pt>
                <c:pt idx="2671">
                  <c:v>1465.1</c:v>
                </c:pt>
                <c:pt idx="2672">
                  <c:v>1266.5999999999999</c:v>
                </c:pt>
                <c:pt idx="2673">
                  <c:v>1483.7</c:v>
                </c:pt>
                <c:pt idx="2674">
                  <c:v>1484.1</c:v>
                </c:pt>
                <c:pt idx="2675">
                  <c:v>1484.1</c:v>
                </c:pt>
                <c:pt idx="2676">
                  <c:v>1497.7</c:v>
                </c:pt>
                <c:pt idx="2677">
                  <c:v>1336.3</c:v>
                </c:pt>
                <c:pt idx="2678">
                  <c:v>1382.5</c:v>
                </c:pt>
                <c:pt idx="2679">
                  <c:v>1336.3</c:v>
                </c:pt>
                <c:pt idx="2680">
                  <c:v>1776.4</c:v>
                </c:pt>
                <c:pt idx="2681">
                  <c:v>1548.3</c:v>
                </c:pt>
                <c:pt idx="2682">
                  <c:v>1575.4</c:v>
                </c:pt>
                <c:pt idx="2683">
                  <c:v>1499.8</c:v>
                </c:pt>
                <c:pt idx="2684">
                  <c:v>1587.9</c:v>
                </c:pt>
                <c:pt idx="2685">
                  <c:v>1536</c:v>
                </c:pt>
                <c:pt idx="2686">
                  <c:v>1479.9</c:v>
                </c:pt>
                <c:pt idx="2687">
                  <c:v>1283.5</c:v>
                </c:pt>
                <c:pt idx="2688">
                  <c:v>1457.2</c:v>
                </c:pt>
                <c:pt idx="2689">
                  <c:v>1266.5999999999999</c:v>
                </c:pt>
                <c:pt idx="2690">
                  <c:v>1266.5999999999999</c:v>
                </c:pt>
                <c:pt idx="2691">
                  <c:v>1414.9</c:v>
                </c:pt>
                <c:pt idx="2692">
                  <c:v>1500.2</c:v>
                </c:pt>
                <c:pt idx="2693">
                  <c:v>1344.9</c:v>
                </c:pt>
                <c:pt idx="2694">
                  <c:v>1266.5999999999999</c:v>
                </c:pt>
                <c:pt idx="2695">
                  <c:v>1461.3</c:v>
                </c:pt>
                <c:pt idx="2696">
                  <c:v>1266.5999999999999</c:v>
                </c:pt>
                <c:pt idx="2697">
                  <c:v>1513.3</c:v>
                </c:pt>
                <c:pt idx="2698">
                  <c:v>1487.3</c:v>
                </c:pt>
                <c:pt idx="2699">
                  <c:v>1484.1</c:v>
                </c:pt>
                <c:pt idx="2700">
                  <c:v>1484.1</c:v>
                </c:pt>
                <c:pt idx="2701">
                  <c:v>1470.1</c:v>
                </c:pt>
                <c:pt idx="2702">
                  <c:v>1514.4</c:v>
                </c:pt>
                <c:pt idx="2703">
                  <c:v>1494.5</c:v>
                </c:pt>
                <c:pt idx="2704">
                  <c:v>1513.6</c:v>
                </c:pt>
                <c:pt idx="2705">
                  <c:v>1497.7</c:v>
                </c:pt>
                <c:pt idx="2706">
                  <c:v>1336.3</c:v>
                </c:pt>
                <c:pt idx="2707">
                  <c:v>1382.5</c:v>
                </c:pt>
                <c:pt idx="2708">
                  <c:v>1336.3</c:v>
                </c:pt>
                <c:pt idx="2709">
                  <c:v>1382.5</c:v>
                </c:pt>
                <c:pt idx="2710">
                  <c:v>1288.5</c:v>
                </c:pt>
                <c:pt idx="2711">
                  <c:v>1267.7</c:v>
                </c:pt>
                <c:pt idx="2712">
                  <c:v>1267.7</c:v>
                </c:pt>
                <c:pt idx="2713">
                  <c:v>1267.7</c:v>
                </c:pt>
                <c:pt idx="2714">
                  <c:v>1267.7</c:v>
                </c:pt>
                <c:pt idx="2715">
                  <c:v>1267.7</c:v>
                </c:pt>
                <c:pt idx="2716">
                  <c:v>1267.7</c:v>
                </c:pt>
                <c:pt idx="2717">
                  <c:v>1267.7</c:v>
                </c:pt>
                <c:pt idx="2718">
                  <c:v>1267.7</c:v>
                </c:pt>
                <c:pt idx="2719">
                  <c:v>1291.7</c:v>
                </c:pt>
                <c:pt idx="2720">
                  <c:v>1267.7</c:v>
                </c:pt>
                <c:pt idx="2721">
                  <c:v>1291.7</c:v>
                </c:pt>
                <c:pt idx="2722">
                  <c:v>1267.7</c:v>
                </c:pt>
              </c:numCache>
            </c:numRef>
          </c:yVal>
          <c:smooth val="0"/>
        </c:ser>
        <c:ser>
          <c:idx val="2"/>
          <c:order val="2"/>
          <c:tx>
            <c:v>20060806</c:v>
          </c:tx>
          <c:spPr>
            <a:ln w="28575">
              <a:noFill/>
            </a:ln>
          </c:spPr>
          <c:marker>
            <c:symbol val="triangle"/>
            <c:size val="4"/>
          </c:marker>
          <c:xVal>
            <c:numRef>
              <c:f>FM_00Z_T19_40_32ZD_201450_20160!$F$3523:$F$6585</c:f>
              <c:numCache>
                <c:formatCode>hh:mm</c:formatCode>
                <c:ptCount val="3063"/>
                <c:pt idx="0">
                  <c:v>0.99930555555555567</c:v>
                </c:pt>
                <c:pt idx="1">
                  <c:v>0.99930555555555567</c:v>
                </c:pt>
                <c:pt idx="2">
                  <c:v>0.99930555555555567</c:v>
                </c:pt>
                <c:pt idx="3">
                  <c:v>0.99930555555555567</c:v>
                </c:pt>
                <c:pt idx="4">
                  <c:v>0.99930555555555567</c:v>
                </c:pt>
                <c:pt idx="5">
                  <c:v>0.99930555555555567</c:v>
                </c:pt>
                <c:pt idx="6">
                  <c:v>0.99930555555555567</c:v>
                </c:pt>
                <c:pt idx="7">
                  <c:v>0.99930555555555567</c:v>
                </c:pt>
                <c:pt idx="8">
                  <c:v>0.99930555555555567</c:v>
                </c:pt>
                <c:pt idx="9">
                  <c:v>0.99930555555555567</c:v>
                </c:pt>
                <c:pt idx="10">
                  <c:v>0.99930555555555567</c:v>
                </c:pt>
                <c:pt idx="11">
                  <c:v>0.99930555555555567</c:v>
                </c:pt>
                <c:pt idx="12">
                  <c:v>0.99930555555555567</c:v>
                </c:pt>
                <c:pt idx="13">
                  <c:v>0.99930555555555567</c:v>
                </c:pt>
                <c:pt idx="14">
                  <c:v>0.99930555555555567</c:v>
                </c:pt>
                <c:pt idx="15">
                  <c:v>0.99930555555555567</c:v>
                </c:pt>
                <c:pt idx="16">
                  <c:v>0.99930555555555567</c:v>
                </c:pt>
                <c:pt idx="17">
                  <c:v>0.99930555555555567</c:v>
                </c:pt>
                <c:pt idx="18">
                  <c:v>0.99930555555555567</c:v>
                </c:pt>
                <c:pt idx="19">
                  <c:v>0.99930555555555567</c:v>
                </c:pt>
                <c:pt idx="20">
                  <c:v>0.99930555555555567</c:v>
                </c:pt>
                <c:pt idx="21">
                  <c:v>0.99930555555555567</c:v>
                </c:pt>
                <c:pt idx="22">
                  <c:v>0.99930555555555567</c:v>
                </c:pt>
                <c:pt idx="23">
                  <c:v>0.99930555555555567</c:v>
                </c:pt>
                <c:pt idx="24">
                  <c:v>0.99930555555555567</c:v>
                </c:pt>
                <c:pt idx="25">
                  <c:v>0.99930555555555567</c:v>
                </c:pt>
                <c:pt idx="26">
                  <c:v>0.99930555555555567</c:v>
                </c:pt>
                <c:pt idx="27">
                  <c:v>0.99930555555555567</c:v>
                </c:pt>
                <c:pt idx="28">
                  <c:v>0.99930555555555567</c:v>
                </c:pt>
                <c:pt idx="29">
                  <c:v>0.99930555555555567</c:v>
                </c:pt>
                <c:pt idx="30">
                  <c:v>0.99930555555555567</c:v>
                </c:pt>
                <c:pt idx="31">
                  <c:v>0.99930555555555567</c:v>
                </c:pt>
                <c:pt idx="32">
                  <c:v>0.99930555555555567</c:v>
                </c:pt>
                <c:pt idx="33">
                  <c:v>0.99930555555555567</c:v>
                </c:pt>
                <c:pt idx="34">
                  <c:v>0.99930555555555567</c:v>
                </c:pt>
                <c:pt idx="35">
                  <c:v>0.99930555555555567</c:v>
                </c:pt>
                <c:pt idx="36">
                  <c:v>0.99930555555555567</c:v>
                </c:pt>
                <c:pt idx="37">
                  <c:v>0.99930555555555567</c:v>
                </c:pt>
                <c:pt idx="38">
                  <c:v>0.99930555555555567</c:v>
                </c:pt>
                <c:pt idx="39">
                  <c:v>0.97847222222222219</c:v>
                </c:pt>
                <c:pt idx="40">
                  <c:v>0.97916666666666641</c:v>
                </c:pt>
                <c:pt idx="41">
                  <c:v>0.97916666666666641</c:v>
                </c:pt>
                <c:pt idx="42">
                  <c:v>0.97847222222222219</c:v>
                </c:pt>
                <c:pt idx="43">
                  <c:v>0.97847222222222219</c:v>
                </c:pt>
                <c:pt idx="44">
                  <c:v>0.97847222222222219</c:v>
                </c:pt>
                <c:pt idx="45">
                  <c:v>0.97847222222222219</c:v>
                </c:pt>
                <c:pt idx="46">
                  <c:v>0.97847222222222219</c:v>
                </c:pt>
                <c:pt idx="47">
                  <c:v>0.97847222222222219</c:v>
                </c:pt>
                <c:pt idx="48">
                  <c:v>0.97847222222222219</c:v>
                </c:pt>
                <c:pt idx="49">
                  <c:v>0.97847222222222219</c:v>
                </c:pt>
                <c:pt idx="50">
                  <c:v>0.97847222222222219</c:v>
                </c:pt>
                <c:pt idx="51">
                  <c:v>0.97847222222222219</c:v>
                </c:pt>
                <c:pt idx="52">
                  <c:v>0.97847222222222219</c:v>
                </c:pt>
                <c:pt idx="53">
                  <c:v>0.97847222222222219</c:v>
                </c:pt>
                <c:pt idx="54">
                  <c:v>0.97916666666666641</c:v>
                </c:pt>
                <c:pt idx="55">
                  <c:v>0.97916666666666641</c:v>
                </c:pt>
                <c:pt idx="56">
                  <c:v>0.97916666666666641</c:v>
                </c:pt>
                <c:pt idx="57">
                  <c:v>0.97847222222222219</c:v>
                </c:pt>
                <c:pt idx="58">
                  <c:v>0.97916666666666641</c:v>
                </c:pt>
                <c:pt idx="59">
                  <c:v>0.97847222222222219</c:v>
                </c:pt>
                <c:pt idx="60">
                  <c:v>0.97847222222222219</c:v>
                </c:pt>
                <c:pt idx="61">
                  <c:v>0.97916666666666641</c:v>
                </c:pt>
                <c:pt idx="62">
                  <c:v>0.97916666666666641</c:v>
                </c:pt>
                <c:pt idx="63">
                  <c:v>0.97847222222222219</c:v>
                </c:pt>
                <c:pt idx="64">
                  <c:v>0.97916666666666641</c:v>
                </c:pt>
                <c:pt idx="65">
                  <c:v>0.97916666666666641</c:v>
                </c:pt>
                <c:pt idx="66">
                  <c:v>0.97847222222222219</c:v>
                </c:pt>
                <c:pt idx="67">
                  <c:v>0.97847222222222219</c:v>
                </c:pt>
                <c:pt idx="68">
                  <c:v>0.97847222222222219</c:v>
                </c:pt>
                <c:pt idx="69">
                  <c:v>0.97847222222222219</c:v>
                </c:pt>
                <c:pt idx="70">
                  <c:v>0.97847222222222219</c:v>
                </c:pt>
                <c:pt idx="71">
                  <c:v>0.97847222222222219</c:v>
                </c:pt>
                <c:pt idx="72">
                  <c:v>0.97847222222222219</c:v>
                </c:pt>
                <c:pt idx="73">
                  <c:v>0.97847222222222219</c:v>
                </c:pt>
                <c:pt idx="74">
                  <c:v>0.97847222222222219</c:v>
                </c:pt>
                <c:pt idx="75">
                  <c:v>0.97847222222222219</c:v>
                </c:pt>
                <c:pt idx="76">
                  <c:v>0.97847222222222219</c:v>
                </c:pt>
                <c:pt idx="77">
                  <c:v>0.97847222222222219</c:v>
                </c:pt>
                <c:pt idx="78">
                  <c:v>0.97916666666666641</c:v>
                </c:pt>
                <c:pt idx="79">
                  <c:v>0.97847222222222219</c:v>
                </c:pt>
                <c:pt idx="80">
                  <c:v>0.97847222222222219</c:v>
                </c:pt>
                <c:pt idx="81">
                  <c:v>0.97916666666666641</c:v>
                </c:pt>
                <c:pt idx="82">
                  <c:v>0.97847222222222219</c:v>
                </c:pt>
                <c:pt idx="83">
                  <c:v>0.97847222222222219</c:v>
                </c:pt>
                <c:pt idx="84">
                  <c:v>0.97916666666666641</c:v>
                </c:pt>
                <c:pt idx="85">
                  <c:v>0.97916666666666641</c:v>
                </c:pt>
                <c:pt idx="86">
                  <c:v>0.97916666666666641</c:v>
                </c:pt>
                <c:pt idx="87">
                  <c:v>0.97847222222222219</c:v>
                </c:pt>
                <c:pt idx="88">
                  <c:v>0.97916666666666641</c:v>
                </c:pt>
                <c:pt idx="89">
                  <c:v>0.97916666666666641</c:v>
                </c:pt>
                <c:pt idx="90">
                  <c:v>0.97916666666666641</c:v>
                </c:pt>
                <c:pt idx="91">
                  <c:v>0.97916666666666641</c:v>
                </c:pt>
                <c:pt idx="92">
                  <c:v>0.97916666666666641</c:v>
                </c:pt>
                <c:pt idx="93">
                  <c:v>0.97847222222222219</c:v>
                </c:pt>
                <c:pt idx="94">
                  <c:v>0.97847222222222219</c:v>
                </c:pt>
                <c:pt idx="95">
                  <c:v>0.97847222222222219</c:v>
                </c:pt>
                <c:pt idx="96">
                  <c:v>0.97847222222222219</c:v>
                </c:pt>
                <c:pt idx="97">
                  <c:v>0.97847222222222219</c:v>
                </c:pt>
                <c:pt idx="98">
                  <c:v>0.97847222222222219</c:v>
                </c:pt>
                <c:pt idx="99">
                  <c:v>0.97916666666666641</c:v>
                </c:pt>
                <c:pt idx="100">
                  <c:v>0.97916666666666641</c:v>
                </c:pt>
                <c:pt idx="101">
                  <c:v>0.97916666666666641</c:v>
                </c:pt>
                <c:pt idx="102">
                  <c:v>0.97847222222222219</c:v>
                </c:pt>
                <c:pt idx="103">
                  <c:v>0.97916666666666641</c:v>
                </c:pt>
                <c:pt idx="104">
                  <c:v>0.97847222222222219</c:v>
                </c:pt>
                <c:pt idx="105">
                  <c:v>0.97916666666666641</c:v>
                </c:pt>
                <c:pt idx="106">
                  <c:v>0.97847222222222219</c:v>
                </c:pt>
                <c:pt idx="107">
                  <c:v>0.97916666666666641</c:v>
                </c:pt>
                <c:pt idx="108">
                  <c:v>0.97916666666666641</c:v>
                </c:pt>
                <c:pt idx="109">
                  <c:v>0.97916666666666641</c:v>
                </c:pt>
                <c:pt idx="110">
                  <c:v>0.97916666666666641</c:v>
                </c:pt>
                <c:pt idx="111">
                  <c:v>0.97847222222222219</c:v>
                </c:pt>
                <c:pt idx="112">
                  <c:v>0.97847222222222219</c:v>
                </c:pt>
                <c:pt idx="113">
                  <c:v>0.97916666666666641</c:v>
                </c:pt>
                <c:pt idx="114">
                  <c:v>0.97847222222222219</c:v>
                </c:pt>
                <c:pt idx="115">
                  <c:v>0.97847222222222219</c:v>
                </c:pt>
                <c:pt idx="116">
                  <c:v>0.97847222222222219</c:v>
                </c:pt>
                <c:pt idx="117">
                  <c:v>0.97847222222222219</c:v>
                </c:pt>
                <c:pt idx="118">
                  <c:v>0.97847222222222219</c:v>
                </c:pt>
                <c:pt idx="119">
                  <c:v>0.97847222222222219</c:v>
                </c:pt>
                <c:pt idx="120">
                  <c:v>0.97847222222222219</c:v>
                </c:pt>
                <c:pt idx="121">
                  <c:v>0.97847222222222219</c:v>
                </c:pt>
                <c:pt idx="122">
                  <c:v>0.97847222222222219</c:v>
                </c:pt>
                <c:pt idx="123">
                  <c:v>0.97847222222222219</c:v>
                </c:pt>
                <c:pt idx="124">
                  <c:v>0.97916666666666641</c:v>
                </c:pt>
                <c:pt idx="125">
                  <c:v>0.97847222222222219</c:v>
                </c:pt>
                <c:pt idx="126">
                  <c:v>0.97916666666666641</c:v>
                </c:pt>
                <c:pt idx="127">
                  <c:v>0.97847222222222219</c:v>
                </c:pt>
                <c:pt idx="128">
                  <c:v>0.97916666666666641</c:v>
                </c:pt>
                <c:pt idx="129">
                  <c:v>0.97916666666666641</c:v>
                </c:pt>
                <c:pt idx="130">
                  <c:v>0.97916666666666641</c:v>
                </c:pt>
                <c:pt idx="131">
                  <c:v>0.97916666666666641</c:v>
                </c:pt>
                <c:pt idx="132">
                  <c:v>0.97916666666666641</c:v>
                </c:pt>
                <c:pt idx="133">
                  <c:v>0.97916666666666641</c:v>
                </c:pt>
                <c:pt idx="134">
                  <c:v>0.97916666666666641</c:v>
                </c:pt>
                <c:pt idx="135">
                  <c:v>0.97916666666666641</c:v>
                </c:pt>
                <c:pt idx="136">
                  <c:v>0.97847222222222219</c:v>
                </c:pt>
                <c:pt idx="137">
                  <c:v>0.97916666666666641</c:v>
                </c:pt>
                <c:pt idx="138">
                  <c:v>0.97847222222222219</c:v>
                </c:pt>
                <c:pt idx="139">
                  <c:v>0.97916666666666641</c:v>
                </c:pt>
                <c:pt idx="140">
                  <c:v>0.97916666666666641</c:v>
                </c:pt>
                <c:pt idx="141">
                  <c:v>0.97847222222222219</c:v>
                </c:pt>
                <c:pt idx="142">
                  <c:v>0.97847222222222219</c:v>
                </c:pt>
                <c:pt idx="143">
                  <c:v>0.97847222222222219</c:v>
                </c:pt>
                <c:pt idx="144">
                  <c:v>0.97847222222222219</c:v>
                </c:pt>
                <c:pt idx="145">
                  <c:v>0.97916666666666641</c:v>
                </c:pt>
                <c:pt idx="146">
                  <c:v>0.97916666666666641</c:v>
                </c:pt>
                <c:pt idx="147">
                  <c:v>0.97847222222222219</c:v>
                </c:pt>
                <c:pt idx="148">
                  <c:v>0.97916666666666641</c:v>
                </c:pt>
                <c:pt idx="149">
                  <c:v>0.97916666666666641</c:v>
                </c:pt>
                <c:pt idx="150">
                  <c:v>0.97916666666666641</c:v>
                </c:pt>
                <c:pt idx="151">
                  <c:v>0.97916666666666641</c:v>
                </c:pt>
                <c:pt idx="152">
                  <c:v>0.97847222222222219</c:v>
                </c:pt>
                <c:pt idx="153">
                  <c:v>0.97847222222222219</c:v>
                </c:pt>
                <c:pt idx="154">
                  <c:v>0.97916666666666641</c:v>
                </c:pt>
                <c:pt idx="155">
                  <c:v>0.97916666666666641</c:v>
                </c:pt>
                <c:pt idx="156">
                  <c:v>0.97916666666666641</c:v>
                </c:pt>
                <c:pt idx="157">
                  <c:v>0.97916666666666641</c:v>
                </c:pt>
                <c:pt idx="158">
                  <c:v>0.97916666666666641</c:v>
                </c:pt>
                <c:pt idx="159">
                  <c:v>0.97847222222222219</c:v>
                </c:pt>
                <c:pt idx="160">
                  <c:v>0.97847222222222219</c:v>
                </c:pt>
                <c:pt idx="161">
                  <c:v>0.97847222222222219</c:v>
                </c:pt>
                <c:pt idx="162">
                  <c:v>0.97847222222222219</c:v>
                </c:pt>
                <c:pt idx="163">
                  <c:v>0.97847222222222219</c:v>
                </c:pt>
                <c:pt idx="164">
                  <c:v>0.97847222222222219</c:v>
                </c:pt>
                <c:pt idx="165">
                  <c:v>0.97916666666666641</c:v>
                </c:pt>
                <c:pt idx="166">
                  <c:v>0.97916666666666641</c:v>
                </c:pt>
                <c:pt idx="167">
                  <c:v>0.97847222222222219</c:v>
                </c:pt>
                <c:pt idx="168">
                  <c:v>0.97916666666666641</c:v>
                </c:pt>
                <c:pt idx="169">
                  <c:v>0.97916666666666641</c:v>
                </c:pt>
                <c:pt idx="170">
                  <c:v>0.97916666666666641</c:v>
                </c:pt>
                <c:pt idx="171">
                  <c:v>0.97847222222222219</c:v>
                </c:pt>
                <c:pt idx="172">
                  <c:v>0.97847222222222219</c:v>
                </c:pt>
                <c:pt idx="173">
                  <c:v>0.97916666666666641</c:v>
                </c:pt>
                <c:pt idx="174">
                  <c:v>0.97916666666666641</c:v>
                </c:pt>
                <c:pt idx="175">
                  <c:v>0.97847222222222219</c:v>
                </c:pt>
                <c:pt idx="176">
                  <c:v>0.97847222222222219</c:v>
                </c:pt>
                <c:pt idx="177">
                  <c:v>0.97916666666666641</c:v>
                </c:pt>
                <c:pt idx="178">
                  <c:v>0.97916666666666641</c:v>
                </c:pt>
                <c:pt idx="179">
                  <c:v>0.97916666666666641</c:v>
                </c:pt>
                <c:pt idx="180">
                  <c:v>0.97847222222222219</c:v>
                </c:pt>
                <c:pt idx="181">
                  <c:v>0.97847222222222219</c:v>
                </c:pt>
                <c:pt idx="182">
                  <c:v>0.97847222222222219</c:v>
                </c:pt>
                <c:pt idx="183">
                  <c:v>0.97847222222222219</c:v>
                </c:pt>
                <c:pt idx="184">
                  <c:v>0.97847222222222219</c:v>
                </c:pt>
                <c:pt idx="185">
                  <c:v>0.97847222222222219</c:v>
                </c:pt>
                <c:pt idx="186">
                  <c:v>0.97847222222222219</c:v>
                </c:pt>
                <c:pt idx="187">
                  <c:v>0.97916666666666641</c:v>
                </c:pt>
                <c:pt idx="188">
                  <c:v>0.97847222222222219</c:v>
                </c:pt>
                <c:pt idx="189">
                  <c:v>0.97847222222222219</c:v>
                </c:pt>
                <c:pt idx="190">
                  <c:v>0.97847222222222219</c:v>
                </c:pt>
                <c:pt idx="191">
                  <c:v>0.97916666666666641</c:v>
                </c:pt>
                <c:pt idx="192">
                  <c:v>0.97847222222222219</c:v>
                </c:pt>
                <c:pt idx="193">
                  <c:v>0.97916666666666641</c:v>
                </c:pt>
                <c:pt idx="194">
                  <c:v>0.97916666666666641</c:v>
                </c:pt>
                <c:pt idx="195">
                  <c:v>0.97916666666666641</c:v>
                </c:pt>
                <c:pt idx="196">
                  <c:v>0.97847222222222219</c:v>
                </c:pt>
                <c:pt idx="197">
                  <c:v>0.97916666666666641</c:v>
                </c:pt>
                <c:pt idx="198">
                  <c:v>0.97916666666666641</c:v>
                </c:pt>
                <c:pt idx="199">
                  <c:v>0.97847222222222219</c:v>
                </c:pt>
                <c:pt idx="200">
                  <c:v>0.97916666666666641</c:v>
                </c:pt>
                <c:pt idx="201">
                  <c:v>0.97916666666666641</c:v>
                </c:pt>
                <c:pt idx="202">
                  <c:v>0.95763888888888971</c:v>
                </c:pt>
                <c:pt idx="203">
                  <c:v>0.9583333333333337</c:v>
                </c:pt>
                <c:pt idx="204">
                  <c:v>0.9583333333333337</c:v>
                </c:pt>
                <c:pt idx="205">
                  <c:v>0.95763888888888971</c:v>
                </c:pt>
                <c:pt idx="206">
                  <c:v>0.95763888888888971</c:v>
                </c:pt>
                <c:pt idx="207">
                  <c:v>0.95763888888888971</c:v>
                </c:pt>
                <c:pt idx="208">
                  <c:v>0.95763888888888971</c:v>
                </c:pt>
                <c:pt idx="209">
                  <c:v>0.95763888888888971</c:v>
                </c:pt>
                <c:pt idx="210">
                  <c:v>0.95763888888888971</c:v>
                </c:pt>
                <c:pt idx="211">
                  <c:v>0.95763888888888971</c:v>
                </c:pt>
                <c:pt idx="212">
                  <c:v>0.95763888888888971</c:v>
                </c:pt>
                <c:pt idx="213">
                  <c:v>0.95763888888888971</c:v>
                </c:pt>
                <c:pt idx="214">
                  <c:v>0.95763888888888971</c:v>
                </c:pt>
                <c:pt idx="215">
                  <c:v>0.95763888888888971</c:v>
                </c:pt>
                <c:pt idx="216">
                  <c:v>0.95763888888888971</c:v>
                </c:pt>
                <c:pt idx="217">
                  <c:v>0.9583333333333337</c:v>
                </c:pt>
                <c:pt idx="218">
                  <c:v>0.9583333333333337</c:v>
                </c:pt>
                <c:pt idx="219">
                  <c:v>0.9583333333333337</c:v>
                </c:pt>
                <c:pt idx="220">
                  <c:v>0.95763888888888971</c:v>
                </c:pt>
                <c:pt idx="221">
                  <c:v>0.9583333333333337</c:v>
                </c:pt>
                <c:pt idx="222">
                  <c:v>0.95763888888888971</c:v>
                </c:pt>
                <c:pt idx="223">
                  <c:v>0.95763888888888971</c:v>
                </c:pt>
                <c:pt idx="224">
                  <c:v>0.9583333333333337</c:v>
                </c:pt>
                <c:pt idx="225">
                  <c:v>0.9583333333333337</c:v>
                </c:pt>
                <c:pt idx="226">
                  <c:v>0.95763888888888971</c:v>
                </c:pt>
                <c:pt idx="227">
                  <c:v>0.9583333333333337</c:v>
                </c:pt>
                <c:pt idx="228">
                  <c:v>0.9583333333333337</c:v>
                </c:pt>
                <c:pt idx="229">
                  <c:v>0.95763888888888971</c:v>
                </c:pt>
                <c:pt idx="230">
                  <c:v>0.95763888888888971</c:v>
                </c:pt>
                <c:pt idx="231">
                  <c:v>0.95763888888888971</c:v>
                </c:pt>
                <c:pt idx="232">
                  <c:v>0.95763888888888971</c:v>
                </c:pt>
                <c:pt idx="233">
                  <c:v>0.95763888888888971</c:v>
                </c:pt>
                <c:pt idx="234">
                  <c:v>0.95763888888888971</c:v>
                </c:pt>
                <c:pt idx="235">
                  <c:v>0.95763888888888971</c:v>
                </c:pt>
                <c:pt idx="236">
                  <c:v>0.95763888888888971</c:v>
                </c:pt>
                <c:pt idx="237">
                  <c:v>0.95763888888888971</c:v>
                </c:pt>
                <c:pt idx="238">
                  <c:v>0.95763888888888971</c:v>
                </c:pt>
                <c:pt idx="239">
                  <c:v>0.95763888888888971</c:v>
                </c:pt>
                <c:pt idx="240">
                  <c:v>0.95763888888888971</c:v>
                </c:pt>
                <c:pt idx="241">
                  <c:v>0.9583333333333337</c:v>
                </c:pt>
                <c:pt idx="242">
                  <c:v>0.95763888888888971</c:v>
                </c:pt>
                <c:pt idx="243">
                  <c:v>0.95763888888888971</c:v>
                </c:pt>
                <c:pt idx="244">
                  <c:v>0.9583333333333337</c:v>
                </c:pt>
                <c:pt idx="245">
                  <c:v>0.95763888888888971</c:v>
                </c:pt>
                <c:pt idx="246">
                  <c:v>0.95763888888888971</c:v>
                </c:pt>
                <c:pt idx="247">
                  <c:v>0.9583333333333337</c:v>
                </c:pt>
                <c:pt idx="248">
                  <c:v>0.9583333333333337</c:v>
                </c:pt>
                <c:pt idx="249">
                  <c:v>0.9583333333333337</c:v>
                </c:pt>
                <c:pt idx="250">
                  <c:v>0.95763888888888971</c:v>
                </c:pt>
                <c:pt idx="251">
                  <c:v>0.9583333333333337</c:v>
                </c:pt>
                <c:pt idx="252">
                  <c:v>0.9583333333333337</c:v>
                </c:pt>
                <c:pt idx="253">
                  <c:v>0.9583333333333337</c:v>
                </c:pt>
                <c:pt idx="254">
                  <c:v>0.9583333333333337</c:v>
                </c:pt>
                <c:pt idx="255">
                  <c:v>0.9583333333333337</c:v>
                </c:pt>
                <c:pt idx="256">
                  <c:v>0.95763888888888971</c:v>
                </c:pt>
                <c:pt idx="257">
                  <c:v>0.95763888888888971</c:v>
                </c:pt>
                <c:pt idx="258">
                  <c:v>0.95763888888888971</c:v>
                </c:pt>
                <c:pt idx="259">
                  <c:v>0.95763888888888971</c:v>
                </c:pt>
                <c:pt idx="260">
                  <c:v>0.95763888888888971</c:v>
                </c:pt>
                <c:pt idx="261">
                  <c:v>0.95763888888888971</c:v>
                </c:pt>
                <c:pt idx="262">
                  <c:v>0.9583333333333337</c:v>
                </c:pt>
                <c:pt idx="263">
                  <c:v>0.9583333333333337</c:v>
                </c:pt>
                <c:pt idx="264">
                  <c:v>0.9583333333333337</c:v>
                </c:pt>
                <c:pt idx="265">
                  <c:v>0.95763888888888971</c:v>
                </c:pt>
                <c:pt idx="266">
                  <c:v>0.9583333333333337</c:v>
                </c:pt>
                <c:pt idx="267">
                  <c:v>0.95763888888888971</c:v>
                </c:pt>
                <c:pt idx="268">
                  <c:v>0.9583333333333337</c:v>
                </c:pt>
                <c:pt idx="269">
                  <c:v>0.95763888888888971</c:v>
                </c:pt>
                <c:pt idx="270">
                  <c:v>0.9583333333333337</c:v>
                </c:pt>
                <c:pt idx="271">
                  <c:v>0.9583333333333337</c:v>
                </c:pt>
                <c:pt idx="272">
                  <c:v>0.9583333333333337</c:v>
                </c:pt>
                <c:pt idx="273">
                  <c:v>0.9583333333333337</c:v>
                </c:pt>
                <c:pt idx="274">
                  <c:v>0.95763888888888971</c:v>
                </c:pt>
                <c:pt idx="275">
                  <c:v>0.95763888888888971</c:v>
                </c:pt>
                <c:pt idx="276">
                  <c:v>0.9583333333333337</c:v>
                </c:pt>
                <c:pt idx="277">
                  <c:v>0.95763888888888971</c:v>
                </c:pt>
                <c:pt idx="278">
                  <c:v>0.95763888888888971</c:v>
                </c:pt>
                <c:pt idx="279">
                  <c:v>0.95763888888888971</c:v>
                </c:pt>
                <c:pt idx="280">
                  <c:v>0.95763888888888971</c:v>
                </c:pt>
                <c:pt idx="281">
                  <c:v>0.95763888888888971</c:v>
                </c:pt>
                <c:pt idx="282">
                  <c:v>0.95763888888888971</c:v>
                </c:pt>
                <c:pt idx="283">
                  <c:v>0.95763888888888971</c:v>
                </c:pt>
                <c:pt idx="284">
                  <c:v>0.95763888888888971</c:v>
                </c:pt>
                <c:pt idx="285">
                  <c:v>0.95763888888888971</c:v>
                </c:pt>
                <c:pt idx="286">
                  <c:v>0.95763888888888971</c:v>
                </c:pt>
                <c:pt idx="287">
                  <c:v>0.9583333333333337</c:v>
                </c:pt>
                <c:pt idx="288">
                  <c:v>0.95763888888888971</c:v>
                </c:pt>
                <c:pt idx="289">
                  <c:v>0.9583333333333337</c:v>
                </c:pt>
                <c:pt idx="290">
                  <c:v>0.95763888888888971</c:v>
                </c:pt>
                <c:pt idx="291">
                  <c:v>0.9583333333333337</c:v>
                </c:pt>
                <c:pt idx="292">
                  <c:v>0.9583333333333337</c:v>
                </c:pt>
                <c:pt idx="293">
                  <c:v>0.9583333333333337</c:v>
                </c:pt>
                <c:pt idx="294">
                  <c:v>0.9583333333333337</c:v>
                </c:pt>
                <c:pt idx="295">
                  <c:v>0.9583333333333337</c:v>
                </c:pt>
                <c:pt idx="296">
                  <c:v>0.9583333333333337</c:v>
                </c:pt>
                <c:pt idx="297">
                  <c:v>0.9583333333333337</c:v>
                </c:pt>
                <c:pt idx="298">
                  <c:v>0.9583333333333337</c:v>
                </c:pt>
                <c:pt idx="299">
                  <c:v>0.95763888888888971</c:v>
                </c:pt>
                <c:pt idx="300">
                  <c:v>0.9583333333333337</c:v>
                </c:pt>
                <c:pt idx="301">
                  <c:v>0.95763888888888971</c:v>
                </c:pt>
                <c:pt idx="302">
                  <c:v>0.9583333333333337</c:v>
                </c:pt>
                <c:pt idx="303">
                  <c:v>0.9583333333333337</c:v>
                </c:pt>
                <c:pt idx="304">
                  <c:v>0.95763888888888971</c:v>
                </c:pt>
                <c:pt idx="305">
                  <c:v>0.95763888888888971</c:v>
                </c:pt>
                <c:pt idx="306">
                  <c:v>0.95763888888888971</c:v>
                </c:pt>
                <c:pt idx="307">
                  <c:v>0.95763888888888971</c:v>
                </c:pt>
                <c:pt idx="308">
                  <c:v>0.9583333333333337</c:v>
                </c:pt>
                <c:pt idx="309">
                  <c:v>0.9583333333333337</c:v>
                </c:pt>
                <c:pt idx="310">
                  <c:v>0.95763888888888971</c:v>
                </c:pt>
                <c:pt idx="311">
                  <c:v>0.9583333333333337</c:v>
                </c:pt>
                <c:pt idx="312">
                  <c:v>0.9583333333333337</c:v>
                </c:pt>
                <c:pt idx="313">
                  <c:v>0.9583333333333337</c:v>
                </c:pt>
                <c:pt idx="314">
                  <c:v>0.9583333333333337</c:v>
                </c:pt>
                <c:pt idx="315">
                  <c:v>0.95763888888888971</c:v>
                </c:pt>
                <c:pt idx="316">
                  <c:v>0.95763888888888971</c:v>
                </c:pt>
                <c:pt idx="317">
                  <c:v>0.9583333333333337</c:v>
                </c:pt>
                <c:pt idx="318">
                  <c:v>0.9583333333333337</c:v>
                </c:pt>
                <c:pt idx="319">
                  <c:v>0.9583333333333337</c:v>
                </c:pt>
                <c:pt idx="320">
                  <c:v>0.9583333333333337</c:v>
                </c:pt>
                <c:pt idx="321">
                  <c:v>0.9583333333333337</c:v>
                </c:pt>
                <c:pt idx="322">
                  <c:v>0.95763888888888971</c:v>
                </c:pt>
                <c:pt idx="323">
                  <c:v>0.95763888888888971</c:v>
                </c:pt>
                <c:pt idx="324">
                  <c:v>0.95763888888888971</c:v>
                </c:pt>
                <c:pt idx="325">
                  <c:v>0.95763888888888971</c:v>
                </c:pt>
                <c:pt idx="326">
                  <c:v>0.95763888888888971</c:v>
                </c:pt>
                <c:pt idx="327">
                  <c:v>0.95763888888888971</c:v>
                </c:pt>
                <c:pt idx="328">
                  <c:v>0.9583333333333337</c:v>
                </c:pt>
                <c:pt idx="329">
                  <c:v>0.9583333333333337</c:v>
                </c:pt>
                <c:pt idx="330">
                  <c:v>0.95763888888888971</c:v>
                </c:pt>
                <c:pt idx="331">
                  <c:v>0.9583333333333337</c:v>
                </c:pt>
                <c:pt idx="332">
                  <c:v>0.9583333333333337</c:v>
                </c:pt>
                <c:pt idx="333">
                  <c:v>0.9583333333333337</c:v>
                </c:pt>
                <c:pt idx="334">
                  <c:v>0.95763888888888971</c:v>
                </c:pt>
                <c:pt idx="335">
                  <c:v>0.95763888888888971</c:v>
                </c:pt>
                <c:pt idx="336">
                  <c:v>0.9583333333333337</c:v>
                </c:pt>
                <c:pt idx="337">
                  <c:v>0.9583333333333337</c:v>
                </c:pt>
                <c:pt idx="338">
                  <c:v>0.95763888888888971</c:v>
                </c:pt>
                <c:pt idx="339">
                  <c:v>0.95763888888888971</c:v>
                </c:pt>
                <c:pt idx="340">
                  <c:v>0.9583333333333337</c:v>
                </c:pt>
                <c:pt idx="341">
                  <c:v>0.9583333333333337</c:v>
                </c:pt>
                <c:pt idx="342">
                  <c:v>0.9583333333333337</c:v>
                </c:pt>
                <c:pt idx="343">
                  <c:v>0.95763888888888971</c:v>
                </c:pt>
                <c:pt idx="344">
                  <c:v>0.95763888888888971</c:v>
                </c:pt>
                <c:pt idx="345">
                  <c:v>0.95763888888888971</c:v>
                </c:pt>
                <c:pt idx="346">
                  <c:v>0.95763888888888971</c:v>
                </c:pt>
                <c:pt idx="347">
                  <c:v>0.95763888888888971</c:v>
                </c:pt>
                <c:pt idx="348">
                  <c:v>0.95763888888888971</c:v>
                </c:pt>
                <c:pt idx="349">
                  <c:v>0.95763888888888971</c:v>
                </c:pt>
                <c:pt idx="350">
                  <c:v>0.9583333333333337</c:v>
                </c:pt>
                <c:pt idx="351">
                  <c:v>0.95763888888888971</c:v>
                </c:pt>
                <c:pt idx="352">
                  <c:v>0.95763888888888971</c:v>
                </c:pt>
                <c:pt idx="353">
                  <c:v>0.95763888888888971</c:v>
                </c:pt>
                <c:pt idx="354">
                  <c:v>0.9583333333333337</c:v>
                </c:pt>
                <c:pt idx="355">
                  <c:v>0.95763888888888971</c:v>
                </c:pt>
                <c:pt idx="356">
                  <c:v>0.9583333333333337</c:v>
                </c:pt>
                <c:pt idx="357">
                  <c:v>0.9583333333333337</c:v>
                </c:pt>
                <c:pt idx="358">
                  <c:v>0.9583333333333337</c:v>
                </c:pt>
                <c:pt idx="359">
                  <c:v>0.95763888888888971</c:v>
                </c:pt>
                <c:pt idx="360">
                  <c:v>0.9583333333333337</c:v>
                </c:pt>
                <c:pt idx="361">
                  <c:v>0.9583333333333337</c:v>
                </c:pt>
                <c:pt idx="362">
                  <c:v>0.95763888888888971</c:v>
                </c:pt>
                <c:pt idx="363">
                  <c:v>0.9583333333333337</c:v>
                </c:pt>
                <c:pt idx="364">
                  <c:v>0.9583333333333337</c:v>
                </c:pt>
                <c:pt idx="365">
                  <c:v>0.93680555555555622</c:v>
                </c:pt>
                <c:pt idx="366">
                  <c:v>0.9375</c:v>
                </c:pt>
                <c:pt idx="367">
                  <c:v>0.9375</c:v>
                </c:pt>
                <c:pt idx="368">
                  <c:v>0.93680555555555622</c:v>
                </c:pt>
                <c:pt idx="369">
                  <c:v>0.93680555555555622</c:v>
                </c:pt>
                <c:pt idx="370">
                  <c:v>0.93680555555555622</c:v>
                </c:pt>
                <c:pt idx="371">
                  <c:v>0.93680555555555622</c:v>
                </c:pt>
                <c:pt idx="372">
                  <c:v>0.93680555555555622</c:v>
                </c:pt>
                <c:pt idx="373">
                  <c:v>0.93680555555555622</c:v>
                </c:pt>
                <c:pt idx="374">
                  <c:v>0.93680555555555622</c:v>
                </c:pt>
                <c:pt idx="375">
                  <c:v>0.93680555555555622</c:v>
                </c:pt>
                <c:pt idx="376">
                  <c:v>0.93680555555555622</c:v>
                </c:pt>
                <c:pt idx="377">
                  <c:v>0.93680555555555622</c:v>
                </c:pt>
                <c:pt idx="378">
                  <c:v>0.93680555555555622</c:v>
                </c:pt>
                <c:pt idx="379">
                  <c:v>0.93680555555555622</c:v>
                </c:pt>
                <c:pt idx="380">
                  <c:v>0.9375</c:v>
                </c:pt>
                <c:pt idx="381">
                  <c:v>0.9375</c:v>
                </c:pt>
                <c:pt idx="382">
                  <c:v>0.9375</c:v>
                </c:pt>
                <c:pt idx="383">
                  <c:v>0.93680555555555622</c:v>
                </c:pt>
                <c:pt idx="384">
                  <c:v>0.9375</c:v>
                </c:pt>
                <c:pt idx="385">
                  <c:v>0.93680555555555622</c:v>
                </c:pt>
                <c:pt idx="386">
                  <c:v>0.93680555555555622</c:v>
                </c:pt>
                <c:pt idx="387">
                  <c:v>0.9375</c:v>
                </c:pt>
                <c:pt idx="388">
                  <c:v>0.9375</c:v>
                </c:pt>
                <c:pt idx="389">
                  <c:v>0.93680555555555622</c:v>
                </c:pt>
                <c:pt idx="390">
                  <c:v>0.9375</c:v>
                </c:pt>
                <c:pt idx="391">
                  <c:v>0.9375</c:v>
                </c:pt>
                <c:pt idx="392">
                  <c:v>0.93680555555555622</c:v>
                </c:pt>
                <c:pt idx="393">
                  <c:v>0.93680555555555622</c:v>
                </c:pt>
                <c:pt idx="394">
                  <c:v>0.93680555555555622</c:v>
                </c:pt>
                <c:pt idx="395">
                  <c:v>0.93680555555555622</c:v>
                </c:pt>
                <c:pt idx="396">
                  <c:v>0.93680555555555622</c:v>
                </c:pt>
                <c:pt idx="397">
                  <c:v>0.93680555555555622</c:v>
                </c:pt>
                <c:pt idx="398">
                  <c:v>0.93680555555555622</c:v>
                </c:pt>
                <c:pt idx="399">
                  <c:v>0.93680555555555622</c:v>
                </c:pt>
                <c:pt idx="400">
                  <c:v>0.93680555555555622</c:v>
                </c:pt>
                <c:pt idx="401">
                  <c:v>0.93680555555555622</c:v>
                </c:pt>
                <c:pt idx="402">
                  <c:v>0.93680555555555622</c:v>
                </c:pt>
                <c:pt idx="403">
                  <c:v>0.93680555555555622</c:v>
                </c:pt>
                <c:pt idx="404">
                  <c:v>0.9375</c:v>
                </c:pt>
                <c:pt idx="405">
                  <c:v>0.93680555555555622</c:v>
                </c:pt>
                <c:pt idx="406">
                  <c:v>0.93680555555555622</c:v>
                </c:pt>
                <c:pt idx="407">
                  <c:v>0.9375</c:v>
                </c:pt>
                <c:pt idx="408">
                  <c:v>0.93680555555555622</c:v>
                </c:pt>
                <c:pt idx="409">
                  <c:v>0.93680555555555622</c:v>
                </c:pt>
                <c:pt idx="410">
                  <c:v>0.9375</c:v>
                </c:pt>
                <c:pt idx="411">
                  <c:v>0.9375</c:v>
                </c:pt>
                <c:pt idx="412">
                  <c:v>0.9375</c:v>
                </c:pt>
                <c:pt idx="413">
                  <c:v>0.93680555555555622</c:v>
                </c:pt>
                <c:pt idx="414">
                  <c:v>0.9375</c:v>
                </c:pt>
                <c:pt idx="415">
                  <c:v>0.9375</c:v>
                </c:pt>
                <c:pt idx="416">
                  <c:v>0.9375</c:v>
                </c:pt>
                <c:pt idx="417">
                  <c:v>0.9375</c:v>
                </c:pt>
                <c:pt idx="418">
                  <c:v>0.9375</c:v>
                </c:pt>
                <c:pt idx="419">
                  <c:v>0.93680555555555622</c:v>
                </c:pt>
                <c:pt idx="420">
                  <c:v>0.93680555555555622</c:v>
                </c:pt>
                <c:pt idx="421">
                  <c:v>0.93680555555555622</c:v>
                </c:pt>
                <c:pt idx="422">
                  <c:v>0.93680555555555622</c:v>
                </c:pt>
                <c:pt idx="423">
                  <c:v>0.93680555555555622</c:v>
                </c:pt>
                <c:pt idx="424">
                  <c:v>0.93680555555555622</c:v>
                </c:pt>
                <c:pt idx="425">
                  <c:v>0.9375</c:v>
                </c:pt>
                <c:pt idx="426">
                  <c:v>0.9375</c:v>
                </c:pt>
                <c:pt idx="427">
                  <c:v>0.9375</c:v>
                </c:pt>
                <c:pt idx="428">
                  <c:v>0.93680555555555622</c:v>
                </c:pt>
                <c:pt idx="429">
                  <c:v>0.9375</c:v>
                </c:pt>
                <c:pt idx="430">
                  <c:v>0.93680555555555622</c:v>
                </c:pt>
                <c:pt idx="431">
                  <c:v>0.9375</c:v>
                </c:pt>
                <c:pt idx="432">
                  <c:v>0.93680555555555622</c:v>
                </c:pt>
                <c:pt idx="433">
                  <c:v>0.9375</c:v>
                </c:pt>
                <c:pt idx="434">
                  <c:v>0.9375</c:v>
                </c:pt>
                <c:pt idx="435">
                  <c:v>0.9375</c:v>
                </c:pt>
                <c:pt idx="436">
                  <c:v>0.9375</c:v>
                </c:pt>
                <c:pt idx="437">
                  <c:v>0.93680555555555622</c:v>
                </c:pt>
                <c:pt idx="438">
                  <c:v>0.93680555555555622</c:v>
                </c:pt>
                <c:pt idx="439">
                  <c:v>0.9375</c:v>
                </c:pt>
                <c:pt idx="440">
                  <c:v>0.93680555555555622</c:v>
                </c:pt>
                <c:pt idx="441">
                  <c:v>0.93680555555555622</c:v>
                </c:pt>
                <c:pt idx="442">
                  <c:v>0.93680555555555622</c:v>
                </c:pt>
                <c:pt idx="443">
                  <c:v>0.93680555555555622</c:v>
                </c:pt>
                <c:pt idx="444">
                  <c:v>0.93680555555555622</c:v>
                </c:pt>
                <c:pt idx="445">
                  <c:v>0.93680555555555622</c:v>
                </c:pt>
                <c:pt idx="446">
                  <c:v>0.93680555555555622</c:v>
                </c:pt>
                <c:pt idx="447">
                  <c:v>0.93680555555555622</c:v>
                </c:pt>
                <c:pt idx="448">
                  <c:v>0.93680555555555622</c:v>
                </c:pt>
                <c:pt idx="449">
                  <c:v>0.93680555555555622</c:v>
                </c:pt>
                <c:pt idx="450">
                  <c:v>0.9375</c:v>
                </c:pt>
                <c:pt idx="451">
                  <c:v>0.93680555555555622</c:v>
                </c:pt>
                <c:pt idx="452">
                  <c:v>0.9375</c:v>
                </c:pt>
                <c:pt idx="453">
                  <c:v>0.93680555555555622</c:v>
                </c:pt>
                <c:pt idx="454">
                  <c:v>0.9375</c:v>
                </c:pt>
                <c:pt idx="455">
                  <c:v>0.9375</c:v>
                </c:pt>
                <c:pt idx="456">
                  <c:v>0.9375</c:v>
                </c:pt>
                <c:pt idx="457">
                  <c:v>0.9375</c:v>
                </c:pt>
                <c:pt idx="458">
                  <c:v>0.9375</c:v>
                </c:pt>
                <c:pt idx="459">
                  <c:v>0.9375</c:v>
                </c:pt>
                <c:pt idx="460">
                  <c:v>0.9375</c:v>
                </c:pt>
                <c:pt idx="461">
                  <c:v>0.9375</c:v>
                </c:pt>
                <c:pt idx="462">
                  <c:v>0.93680555555555622</c:v>
                </c:pt>
                <c:pt idx="463">
                  <c:v>0.9375</c:v>
                </c:pt>
                <c:pt idx="464">
                  <c:v>0.93680555555555622</c:v>
                </c:pt>
                <c:pt idx="465">
                  <c:v>0.9375</c:v>
                </c:pt>
                <c:pt idx="466">
                  <c:v>0.9375</c:v>
                </c:pt>
                <c:pt idx="467">
                  <c:v>0.93680555555555622</c:v>
                </c:pt>
                <c:pt idx="468">
                  <c:v>0.93680555555555622</c:v>
                </c:pt>
                <c:pt idx="469">
                  <c:v>0.93680555555555622</c:v>
                </c:pt>
                <c:pt idx="470">
                  <c:v>0.93680555555555622</c:v>
                </c:pt>
                <c:pt idx="471">
                  <c:v>0.9375</c:v>
                </c:pt>
                <c:pt idx="472">
                  <c:v>0.9375</c:v>
                </c:pt>
                <c:pt idx="473">
                  <c:v>0.93680555555555622</c:v>
                </c:pt>
                <c:pt idx="474">
                  <c:v>0.9375</c:v>
                </c:pt>
                <c:pt idx="475">
                  <c:v>0.9375</c:v>
                </c:pt>
                <c:pt idx="476">
                  <c:v>0.9375</c:v>
                </c:pt>
                <c:pt idx="477">
                  <c:v>0.9375</c:v>
                </c:pt>
                <c:pt idx="478">
                  <c:v>0.93680555555555622</c:v>
                </c:pt>
                <c:pt idx="479">
                  <c:v>0.93680555555555622</c:v>
                </c:pt>
                <c:pt idx="480">
                  <c:v>0.9375</c:v>
                </c:pt>
                <c:pt idx="481">
                  <c:v>0.9375</c:v>
                </c:pt>
                <c:pt idx="482">
                  <c:v>0.9375</c:v>
                </c:pt>
                <c:pt idx="483">
                  <c:v>0.9375</c:v>
                </c:pt>
                <c:pt idx="484">
                  <c:v>0.9375</c:v>
                </c:pt>
                <c:pt idx="485">
                  <c:v>0.93680555555555622</c:v>
                </c:pt>
                <c:pt idx="486">
                  <c:v>0.93680555555555622</c:v>
                </c:pt>
                <c:pt idx="487">
                  <c:v>0.93680555555555622</c:v>
                </c:pt>
                <c:pt idx="488">
                  <c:v>0.93680555555555622</c:v>
                </c:pt>
                <c:pt idx="489">
                  <c:v>0.93680555555555622</c:v>
                </c:pt>
                <c:pt idx="490">
                  <c:v>0.93680555555555622</c:v>
                </c:pt>
                <c:pt idx="491">
                  <c:v>0.9375</c:v>
                </c:pt>
                <c:pt idx="492">
                  <c:v>0.9375</c:v>
                </c:pt>
                <c:pt idx="493">
                  <c:v>0.93680555555555622</c:v>
                </c:pt>
                <c:pt idx="494">
                  <c:v>0.9375</c:v>
                </c:pt>
                <c:pt idx="495">
                  <c:v>0.9375</c:v>
                </c:pt>
                <c:pt idx="496">
                  <c:v>0.9375</c:v>
                </c:pt>
                <c:pt idx="497">
                  <c:v>0.93680555555555622</c:v>
                </c:pt>
                <c:pt idx="498">
                  <c:v>0.93680555555555622</c:v>
                </c:pt>
                <c:pt idx="499">
                  <c:v>0.9375</c:v>
                </c:pt>
                <c:pt idx="500">
                  <c:v>0.9375</c:v>
                </c:pt>
                <c:pt idx="501">
                  <c:v>0.93680555555555622</c:v>
                </c:pt>
                <c:pt idx="502">
                  <c:v>0.93680555555555622</c:v>
                </c:pt>
                <c:pt idx="503">
                  <c:v>0.9375</c:v>
                </c:pt>
                <c:pt idx="504">
                  <c:v>0.9375</c:v>
                </c:pt>
                <c:pt idx="505">
                  <c:v>0.9375</c:v>
                </c:pt>
                <c:pt idx="506">
                  <c:v>0.93680555555555622</c:v>
                </c:pt>
                <c:pt idx="507">
                  <c:v>0.93680555555555622</c:v>
                </c:pt>
                <c:pt idx="508">
                  <c:v>0.93680555555555622</c:v>
                </c:pt>
                <c:pt idx="509">
                  <c:v>0.93680555555555622</c:v>
                </c:pt>
                <c:pt idx="510">
                  <c:v>0.93680555555555622</c:v>
                </c:pt>
                <c:pt idx="511">
                  <c:v>0.93680555555555622</c:v>
                </c:pt>
                <c:pt idx="512">
                  <c:v>0.93680555555555622</c:v>
                </c:pt>
                <c:pt idx="513">
                  <c:v>0.9375</c:v>
                </c:pt>
                <c:pt idx="514">
                  <c:v>0.93680555555555622</c:v>
                </c:pt>
                <c:pt idx="515">
                  <c:v>0.93680555555555622</c:v>
                </c:pt>
                <c:pt idx="516">
                  <c:v>0.93680555555555622</c:v>
                </c:pt>
                <c:pt idx="517">
                  <c:v>0.9375</c:v>
                </c:pt>
                <c:pt idx="518">
                  <c:v>0.93680555555555622</c:v>
                </c:pt>
                <c:pt idx="519">
                  <c:v>0.9375</c:v>
                </c:pt>
                <c:pt idx="520">
                  <c:v>0.9375</c:v>
                </c:pt>
                <c:pt idx="521">
                  <c:v>0.9375</c:v>
                </c:pt>
                <c:pt idx="522">
                  <c:v>0.93680555555555622</c:v>
                </c:pt>
                <c:pt idx="523">
                  <c:v>0.9375</c:v>
                </c:pt>
                <c:pt idx="524">
                  <c:v>0.9375</c:v>
                </c:pt>
                <c:pt idx="525">
                  <c:v>0.93680555555555622</c:v>
                </c:pt>
                <c:pt idx="526">
                  <c:v>0.9375</c:v>
                </c:pt>
                <c:pt idx="527">
                  <c:v>0.9375</c:v>
                </c:pt>
                <c:pt idx="528">
                  <c:v>0.9159722222222223</c:v>
                </c:pt>
                <c:pt idx="529">
                  <c:v>0.91666666666666652</c:v>
                </c:pt>
                <c:pt idx="530">
                  <c:v>0.91666666666666652</c:v>
                </c:pt>
                <c:pt idx="531">
                  <c:v>0.9159722222222223</c:v>
                </c:pt>
                <c:pt idx="532">
                  <c:v>0.9159722222222223</c:v>
                </c:pt>
                <c:pt idx="533">
                  <c:v>0.9159722222222223</c:v>
                </c:pt>
                <c:pt idx="534">
                  <c:v>0.9159722222222223</c:v>
                </c:pt>
                <c:pt idx="535">
                  <c:v>0.9159722222222223</c:v>
                </c:pt>
                <c:pt idx="536">
                  <c:v>0.9159722222222223</c:v>
                </c:pt>
                <c:pt idx="537">
                  <c:v>0.9159722222222223</c:v>
                </c:pt>
                <c:pt idx="538">
                  <c:v>0.9159722222222223</c:v>
                </c:pt>
                <c:pt idx="539">
                  <c:v>0.9159722222222223</c:v>
                </c:pt>
                <c:pt idx="540">
                  <c:v>0.9159722222222223</c:v>
                </c:pt>
                <c:pt idx="541">
                  <c:v>0.9159722222222223</c:v>
                </c:pt>
                <c:pt idx="542">
                  <c:v>0.9159722222222223</c:v>
                </c:pt>
                <c:pt idx="543">
                  <c:v>0.91666666666666652</c:v>
                </c:pt>
                <c:pt idx="544">
                  <c:v>0.91666666666666652</c:v>
                </c:pt>
                <c:pt idx="545">
                  <c:v>0.91666666666666652</c:v>
                </c:pt>
                <c:pt idx="546">
                  <c:v>0.9159722222222223</c:v>
                </c:pt>
                <c:pt idx="547">
                  <c:v>0.91666666666666652</c:v>
                </c:pt>
                <c:pt idx="548">
                  <c:v>0.9159722222222223</c:v>
                </c:pt>
                <c:pt idx="549">
                  <c:v>0.9159722222222223</c:v>
                </c:pt>
                <c:pt idx="550">
                  <c:v>0.91666666666666652</c:v>
                </c:pt>
                <c:pt idx="551">
                  <c:v>0.91666666666666652</c:v>
                </c:pt>
                <c:pt idx="552">
                  <c:v>0.9159722222222223</c:v>
                </c:pt>
                <c:pt idx="553">
                  <c:v>0.91666666666666652</c:v>
                </c:pt>
                <c:pt idx="554">
                  <c:v>0.91666666666666652</c:v>
                </c:pt>
                <c:pt idx="555">
                  <c:v>0.9159722222222223</c:v>
                </c:pt>
                <c:pt idx="556">
                  <c:v>0.9159722222222223</c:v>
                </c:pt>
                <c:pt idx="557">
                  <c:v>0.9159722222222223</c:v>
                </c:pt>
                <c:pt idx="558">
                  <c:v>0.9159722222222223</c:v>
                </c:pt>
                <c:pt idx="559">
                  <c:v>0.9159722222222223</c:v>
                </c:pt>
                <c:pt idx="560">
                  <c:v>0.9159722222222223</c:v>
                </c:pt>
                <c:pt idx="561">
                  <c:v>0.9159722222222223</c:v>
                </c:pt>
                <c:pt idx="562">
                  <c:v>0.9159722222222223</c:v>
                </c:pt>
                <c:pt idx="563">
                  <c:v>0.9159722222222223</c:v>
                </c:pt>
                <c:pt idx="564">
                  <c:v>0.9159722222222223</c:v>
                </c:pt>
                <c:pt idx="565">
                  <c:v>0.9159722222222223</c:v>
                </c:pt>
                <c:pt idx="566">
                  <c:v>0.9159722222222223</c:v>
                </c:pt>
                <c:pt idx="567">
                  <c:v>0.91666666666666652</c:v>
                </c:pt>
                <c:pt idx="568">
                  <c:v>0.9159722222222223</c:v>
                </c:pt>
                <c:pt idx="569">
                  <c:v>0.9159722222222223</c:v>
                </c:pt>
                <c:pt idx="570">
                  <c:v>0.91666666666666652</c:v>
                </c:pt>
                <c:pt idx="571">
                  <c:v>0.9159722222222223</c:v>
                </c:pt>
                <c:pt idx="572">
                  <c:v>0.9159722222222223</c:v>
                </c:pt>
                <c:pt idx="573">
                  <c:v>0.91666666666666652</c:v>
                </c:pt>
                <c:pt idx="574">
                  <c:v>0.91666666666666652</c:v>
                </c:pt>
                <c:pt idx="575">
                  <c:v>0.91666666666666652</c:v>
                </c:pt>
                <c:pt idx="576">
                  <c:v>0.9159722222222223</c:v>
                </c:pt>
                <c:pt idx="577">
                  <c:v>0.91666666666666652</c:v>
                </c:pt>
                <c:pt idx="578">
                  <c:v>0.91666666666666652</c:v>
                </c:pt>
                <c:pt idx="579">
                  <c:v>0.91666666666666652</c:v>
                </c:pt>
                <c:pt idx="580">
                  <c:v>0.91666666666666652</c:v>
                </c:pt>
                <c:pt idx="581">
                  <c:v>0.91666666666666652</c:v>
                </c:pt>
                <c:pt idx="582">
                  <c:v>0.9159722222222223</c:v>
                </c:pt>
                <c:pt idx="583">
                  <c:v>0.9159722222222223</c:v>
                </c:pt>
                <c:pt idx="584">
                  <c:v>0.9159722222222223</c:v>
                </c:pt>
                <c:pt idx="585">
                  <c:v>0.9159722222222223</c:v>
                </c:pt>
                <c:pt idx="586">
                  <c:v>0.9159722222222223</c:v>
                </c:pt>
                <c:pt idx="587">
                  <c:v>0.9159722222222223</c:v>
                </c:pt>
                <c:pt idx="588">
                  <c:v>0.91666666666666652</c:v>
                </c:pt>
                <c:pt idx="589">
                  <c:v>0.91666666666666652</c:v>
                </c:pt>
                <c:pt idx="590">
                  <c:v>0.91666666666666652</c:v>
                </c:pt>
                <c:pt idx="591">
                  <c:v>0.9159722222222223</c:v>
                </c:pt>
                <c:pt idx="592">
                  <c:v>0.91666666666666652</c:v>
                </c:pt>
                <c:pt idx="593">
                  <c:v>0.9159722222222223</c:v>
                </c:pt>
                <c:pt idx="594">
                  <c:v>0.91666666666666652</c:v>
                </c:pt>
                <c:pt idx="595">
                  <c:v>0.9159722222222223</c:v>
                </c:pt>
                <c:pt idx="596">
                  <c:v>0.91666666666666652</c:v>
                </c:pt>
                <c:pt idx="597">
                  <c:v>0.91666666666666652</c:v>
                </c:pt>
                <c:pt idx="598">
                  <c:v>0.91666666666666652</c:v>
                </c:pt>
                <c:pt idx="599">
                  <c:v>0.91666666666666652</c:v>
                </c:pt>
                <c:pt idx="600">
                  <c:v>0.9159722222222223</c:v>
                </c:pt>
                <c:pt idx="601">
                  <c:v>0.9159722222222223</c:v>
                </c:pt>
                <c:pt idx="602">
                  <c:v>0.91666666666666652</c:v>
                </c:pt>
                <c:pt idx="603">
                  <c:v>0.9159722222222223</c:v>
                </c:pt>
                <c:pt idx="604">
                  <c:v>0.9159722222222223</c:v>
                </c:pt>
                <c:pt idx="605">
                  <c:v>0.9159722222222223</c:v>
                </c:pt>
                <c:pt idx="606">
                  <c:v>0.9159722222222223</c:v>
                </c:pt>
                <c:pt idx="607">
                  <c:v>0.9159722222222223</c:v>
                </c:pt>
                <c:pt idx="608">
                  <c:v>0.9159722222222223</c:v>
                </c:pt>
                <c:pt idx="609">
                  <c:v>0.9159722222222223</c:v>
                </c:pt>
                <c:pt idx="610">
                  <c:v>0.9159722222222223</c:v>
                </c:pt>
                <c:pt idx="611">
                  <c:v>0.9159722222222223</c:v>
                </c:pt>
                <c:pt idx="612">
                  <c:v>0.9159722222222223</c:v>
                </c:pt>
                <c:pt idx="613">
                  <c:v>0.91666666666666652</c:v>
                </c:pt>
                <c:pt idx="614">
                  <c:v>0.9159722222222223</c:v>
                </c:pt>
                <c:pt idx="615">
                  <c:v>0.91666666666666652</c:v>
                </c:pt>
                <c:pt idx="616">
                  <c:v>0.9159722222222223</c:v>
                </c:pt>
                <c:pt idx="617">
                  <c:v>0.91666666666666652</c:v>
                </c:pt>
                <c:pt idx="618">
                  <c:v>0.91666666666666652</c:v>
                </c:pt>
                <c:pt idx="619">
                  <c:v>0.91666666666666652</c:v>
                </c:pt>
                <c:pt idx="620">
                  <c:v>0.91666666666666652</c:v>
                </c:pt>
                <c:pt idx="621">
                  <c:v>0.91666666666666652</c:v>
                </c:pt>
                <c:pt idx="622">
                  <c:v>0.91666666666666652</c:v>
                </c:pt>
                <c:pt idx="623">
                  <c:v>0.91666666666666652</c:v>
                </c:pt>
                <c:pt idx="624">
                  <c:v>0.91666666666666652</c:v>
                </c:pt>
                <c:pt idx="625">
                  <c:v>0.9159722222222223</c:v>
                </c:pt>
                <c:pt idx="626">
                  <c:v>0.91666666666666652</c:v>
                </c:pt>
                <c:pt idx="627">
                  <c:v>0.9159722222222223</c:v>
                </c:pt>
                <c:pt idx="628">
                  <c:v>0.91666666666666652</c:v>
                </c:pt>
                <c:pt idx="629">
                  <c:v>0.91666666666666652</c:v>
                </c:pt>
                <c:pt idx="630">
                  <c:v>0.9159722222222223</c:v>
                </c:pt>
                <c:pt idx="631">
                  <c:v>0.9159722222222223</c:v>
                </c:pt>
                <c:pt idx="632">
                  <c:v>0.9159722222222223</c:v>
                </c:pt>
                <c:pt idx="633">
                  <c:v>0.9159722222222223</c:v>
                </c:pt>
                <c:pt idx="634">
                  <c:v>0.91666666666666652</c:v>
                </c:pt>
                <c:pt idx="635">
                  <c:v>0.91666666666666652</c:v>
                </c:pt>
                <c:pt idx="636">
                  <c:v>0.9159722222222223</c:v>
                </c:pt>
                <c:pt idx="637">
                  <c:v>0.91666666666666652</c:v>
                </c:pt>
                <c:pt idx="638">
                  <c:v>0.91666666666666652</c:v>
                </c:pt>
                <c:pt idx="639">
                  <c:v>0.91666666666666652</c:v>
                </c:pt>
                <c:pt idx="640">
                  <c:v>0.91666666666666652</c:v>
                </c:pt>
                <c:pt idx="641">
                  <c:v>0.9159722222222223</c:v>
                </c:pt>
                <c:pt idx="642">
                  <c:v>0.9159722222222223</c:v>
                </c:pt>
                <c:pt idx="643">
                  <c:v>0.91666666666666652</c:v>
                </c:pt>
                <c:pt idx="644">
                  <c:v>0.91666666666666652</c:v>
                </c:pt>
                <c:pt idx="645">
                  <c:v>0.91666666666666652</c:v>
                </c:pt>
                <c:pt idx="646">
                  <c:v>0.91666666666666652</c:v>
                </c:pt>
                <c:pt idx="647">
                  <c:v>0.91666666666666652</c:v>
                </c:pt>
                <c:pt idx="648">
                  <c:v>0.9159722222222223</c:v>
                </c:pt>
                <c:pt idx="649">
                  <c:v>0.9159722222222223</c:v>
                </c:pt>
                <c:pt idx="650">
                  <c:v>0.9159722222222223</c:v>
                </c:pt>
                <c:pt idx="651">
                  <c:v>0.9159722222222223</c:v>
                </c:pt>
                <c:pt idx="652">
                  <c:v>0.9159722222222223</c:v>
                </c:pt>
                <c:pt idx="653">
                  <c:v>0.9159722222222223</c:v>
                </c:pt>
                <c:pt idx="654">
                  <c:v>0.91666666666666652</c:v>
                </c:pt>
                <c:pt idx="655">
                  <c:v>0.91666666666666652</c:v>
                </c:pt>
                <c:pt idx="656">
                  <c:v>0.9159722222222223</c:v>
                </c:pt>
                <c:pt idx="657">
                  <c:v>0.91666666666666652</c:v>
                </c:pt>
                <c:pt idx="658">
                  <c:v>0.91666666666666652</c:v>
                </c:pt>
                <c:pt idx="659">
                  <c:v>0.91666666666666652</c:v>
                </c:pt>
                <c:pt idx="660">
                  <c:v>0.9159722222222223</c:v>
                </c:pt>
                <c:pt idx="661">
                  <c:v>0.9159722222222223</c:v>
                </c:pt>
                <c:pt idx="662">
                  <c:v>0.91666666666666652</c:v>
                </c:pt>
                <c:pt idx="663">
                  <c:v>0.91666666666666652</c:v>
                </c:pt>
                <c:pt idx="664">
                  <c:v>0.9159722222222223</c:v>
                </c:pt>
                <c:pt idx="665">
                  <c:v>0.9159722222222223</c:v>
                </c:pt>
                <c:pt idx="666">
                  <c:v>0.91666666666666652</c:v>
                </c:pt>
                <c:pt idx="667">
                  <c:v>0.91666666666666652</c:v>
                </c:pt>
                <c:pt idx="668">
                  <c:v>0.91666666666666652</c:v>
                </c:pt>
                <c:pt idx="669">
                  <c:v>0.9159722222222223</c:v>
                </c:pt>
                <c:pt idx="670">
                  <c:v>0.9159722222222223</c:v>
                </c:pt>
                <c:pt idx="671">
                  <c:v>0.9159722222222223</c:v>
                </c:pt>
                <c:pt idx="672">
                  <c:v>0.9159722222222223</c:v>
                </c:pt>
                <c:pt idx="673">
                  <c:v>0.9159722222222223</c:v>
                </c:pt>
                <c:pt idx="674">
                  <c:v>0.9159722222222223</c:v>
                </c:pt>
                <c:pt idx="675">
                  <c:v>0.9159722222222223</c:v>
                </c:pt>
                <c:pt idx="676">
                  <c:v>0.91666666666666652</c:v>
                </c:pt>
                <c:pt idx="677">
                  <c:v>0.9159722222222223</c:v>
                </c:pt>
                <c:pt idx="678">
                  <c:v>0.9159722222222223</c:v>
                </c:pt>
                <c:pt idx="679">
                  <c:v>0.9159722222222223</c:v>
                </c:pt>
                <c:pt idx="680">
                  <c:v>0.91666666666666652</c:v>
                </c:pt>
                <c:pt idx="681">
                  <c:v>0.9159722222222223</c:v>
                </c:pt>
                <c:pt idx="682">
                  <c:v>0.91666666666666652</c:v>
                </c:pt>
                <c:pt idx="683">
                  <c:v>0.91666666666666652</c:v>
                </c:pt>
                <c:pt idx="684">
                  <c:v>0.91666666666666652</c:v>
                </c:pt>
                <c:pt idx="685">
                  <c:v>0.9159722222222223</c:v>
                </c:pt>
                <c:pt idx="686">
                  <c:v>0.91666666666666652</c:v>
                </c:pt>
                <c:pt idx="687">
                  <c:v>0.91666666666666652</c:v>
                </c:pt>
                <c:pt idx="688">
                  <c:v>0.9159722222222223</c:v>
                </c:pt>
                <c:pt idx="689">
                  <c:v>0.91666666666666652</c:v>
                </c:pt>
                <c:pt idx="690">
                  <c:v>0.91666666666666652</c:v>
                </c:pt>
                <c:pt idx="691">
                  <c:v>0.89513888888888904</c:v>
                </c:pt>
                <c:pt idx="692">
                  <c:v>0.8958333333333337</c:v>
                </c:pt>
                <c:pt idx="693">
                  <c:v>0.8958333333333337</c:v>
                </c:pt>
                <c:pt idx="694">
                  <c:v>0.89513888888888904</c:v>
                </c:pt>
                <c:pt idx="695">
                  <c:v>0.89513888888888904</c:v>
                </c:pt>
                <c:pt idx="696">
                  <c:v>0.89513888888888904</c:v>
                </c:pt>
                <c:pt idx="697">
                  <c:v>0.89513888888888904</c:v>
                </c:pt>
                <c:pt idx="698">
                  <c:v>0.89513888888888904</c:v>
                </c:pt>
                <c:pt idx="699">
                  <c:v>0.89513888888888904</c:v>
                </c:pt>
                <c:pt idx="700">
                  <c:v>0.89513888888888904</c:v>
                </c:pt>
                <c:pt idx="701">
                  <c:v>0.89513888888888904</c:v>
                </c:pt>
                <c:pt idx="702">
                  <c:v>0.89513888888888904</c:v>
                </c:pt>
                <c:pt idx="703">
                  <c:v>0.89513888888888904</c:v>
                </c:pt>
                <c:pt idx="704">
                  <c:v>0.89513888888888904</c:v>
                </c:pt>
                <c:pt idx="705">
                  <c:v>0.89513888888888904</c:v>
                </c:pt>
                <c:pt idx="706">
                  <c:v>0.8958333333333337</c:v>
                </c:pt>
                <c:pt idx="707">
                  <c:v>0.8958333333333337</c:v>
                </c:pt>
                <c:pt idx="708">
                  <c:v>0.8958333333333337</c:v>
                </c:pt>
                <c:pt idx="709">
                  <c:v>0.89513888888888904</c:v>
                </c:pt>
                <c:pt idx="710">
                  <c:v>0.8958333333333337</c:v>
                </c:pt>
                <c:pt idx="711">
                  <c:v>0.89513888888888904</c:v>
                </c:pt>
                <c:pt idx="712">
                  <c:v>0.89513888888888904</c:v>
                </c:pt>
                <c:pt idx="713">
                  <c:v>0.8958333333333337</c:v>
                </c:pt>
                <c:pt idx="714">
                  <c:v>0.8958333333333337</c:v>
                </c:pt>
                <c:pt idx="715">
                  <c:v>0.89513888888888904</c:v>
                </c:pt>
                <c:pt idx="716">
                  <c:v>0.8958333333333337</c:v>
                </c:pt>
                <c:pt idx="717">
                  <c:v>0.8958333333333337</c:v>
                </c:pt>
                <c:pt idx="718">
                  <c:v>0.89513888888888904</c:v>
                </c:pt>
                <c:pt idx="719">
                  <c:v>0.89513888888888904</c:v>
                </c:pt>
                <c:pt idx="720">
                  <c:v>0.89513888888888904</c:v>
                </c:pt>
                <c:pt idx="721">
                  <c:v>0.89513888888888904</c:v>
                </c:pt>
                <c:pt idx="722">
                  <c:v>0.89513888888888904</c:v>
                </c:pt>
                <c:pt idx="723">
                  <c:v>0.89513888888888904</c:v>
                </c:pt>
                <c:pt idx="724">
                  <c:v>0.89513888888888904</c:v>
                </c:pt>
                <c:pt idx="725">
                  <c:v>0.89513888888888904</c:v>
                </c:pt>
                <c:pt idx="726">
                  <c:v>0.89513888888888904</c:v>
                </c:pt>
                <c:pt idx="727">
                  <c:v>0.89513888888888904</c:v>
                </c:pt>
                <c:pt idx="728">
                  <c:v>0.89513888888888904</c:v>
                </c:pt>
                <c:pt idx="729">
                  <c:v>0.89513888888888904</c:v>
                </c:pt>
                <c:pt idx="730">
                  <c:v>0.8958333333333337</c:v>
                </c:pt>
                <c:pt idx="731">
                  <c:v>0.89513888888888904</c:v>
                </c:pt>
                <c:pt idx="732">
                  <c:v>0.89513888888888904</c:v>
                </c:pt>
                <c:pt idx="733">
                  <c:v>0.8958333333333337</c:v>
                </c:pt>
                <c:pt idx="734">
                  <c:v>0.89513888888888904</c:v>
                </c:pt>
                <c:pt idx="735">
                  <c:v>0.89513888888888904</c:v>
                </c:pt>
                <c:pt idx="736">
                  <c:v>0.8958333333333337</c:v>
                </c:pt>
                <c:pt idx="737">
                  <c:v>0.8958333333333337</c:v>
                </c:pt>
                <c:pt idx="738">
                  <c:v>0.8958333333333337</c:v>
                </c:pt>
                <c:pt idx="739">
                  <c:v>0.89513888888888904</c:v>
                </c:pt>
                <c:pt idx="740">
                  <c:v>0.8958333333333337</c:v>
                </c:pt>
                <c:pt idx="741">
                  <c:v>0.8958333333333337</c:v>
                </c:pt>
                <c:pt idx="742">
                  <c:v>0.8958333333333337</c:v>
                </c:pt>
                <c:pt idx="743">
                  <c:v>0.8958333333333337</c:v>
                </c:pt>
                <c:pt idx="744">
                  <c:v>0.8958333333333337</c:v>
                </c:pt>
                <c:pt idx="745">
                  <c:v>0.89513888888888904</c:v>
                </c:pt>
                <c:pt idx="746">
                  <c:v>0.89513888888888904</c:v>
                </c:pt>
                <c:pt idx="747">
                  <c:v>0.89513888888888904</c:v>
                </c:pt>
                <c:pt idx="748">
                  <c:v>0.89513888888888904</c:v>
                </c:pt>
                <c:pt idx="749">
                  <c:v>0.89513888888888904</c:v>
                </c:pt>
                <c:pt idx="750">
                  <c:v>0.89513888888888904</c:v>
                </c:pt>
                <c:pt idx="751">
                  <c:v>0.8958333333333337</c:v>
                </c:pt>
                <c:pt idx="752">
                  <c:v>0.8958333333333337</c:v>
                </c:pt>
                <c:pt idx="753">
                  <c:v>0.8958333333333337</c:v>
                </c:pt>
                <c:pt idx="754">
                  <c:v>0.89513888888888904</c:v>
                </c:pt>
                <c:pt idx="755">
                  <c:v>0.8958333333333337</c:v>
                </c:pt>
                <c:pt idx="756">
                  <c:v>0.89513888888888904</c:v>
                </c:pt>
                <c:pt idx="757">
                  <c:v>0.8958333333333337</c:v>
                </c:pt>
                <c:pt idx="758">
                  <c:v>0.89513888888888904</c:v>
                </c:pt>
                <c:pt idx="759">
                  <c:v>0.8958333333333337</c:v>
                </c:pt>
                <c:pt idx="760">
                  <c:v>0.8958333333333337</c:v>
                </c:pt>
                <c:pt idx="761">
                  <c:v>0.8958333333333337</c:v>
                </c:pt>
                <c:pt idx="762">
                  <c:v>0.8958333333333337</c:v>
                </c:pt>
                <c:pt idx="763">
                  <c:v>0.89513888888888904</c:v>
                </c:pt>
                <c:pt idx="764">
                  <c:v>0.89513888888888904</c:v>
                </c:pt>
                <c:pt idx="765">
                  <c:v>0.8958333333333337</c:v>
                </c:pt>
                <c:pt idx="766">
                  <c:v>0.89513888888888904</c:v>
                </c:pt>
                <c:pt idx="767">
                  <c:v>0.89513888888888904</c:v>
                </c:pt>
                <c:pt idx="768">
                  <c:v>0.89513888888888904</c:v>
                </c:pt>
                <c:pt idx="769">
                  <c:v>0.89513888888888904</c:v>
                </c:pt>
                <c:pt idx="770">
                  <c:v>0.89513888888888904</c:v>
                </c:pt>
                <c:pt idx="771">
                  <c:v>0.89513888888888904</c:v>
                </c:pt>
                <c:pt idx="772">
                  <c:v>0.89513888888888904</c:v>
                </c:pt>
                <c:pt idx="773">
                  <c:v>0.89513888888888904</c:v>
                </c:pt>
                <c:pt idx="774">
                  <c:v>0.89513888888888904</c:v>
                </c:pt>
                <c:pt idx="775">
                  <c:v>0.89513888888888904</c:v>
                </c:pt>
                <c:pt idx="776">
                  <c:v>0.8958333333333337</c:v>
                </c:pt>
                <c:pt idx="777">
                  <c:v>0.89513888888888904</c:v>
                </c:pt>
                <c:pt idx="778">
                  <c:v>0.8958333333333337</c:v>
                </c:pt>
                <c:pt idx="779">
                  <c:v>0.89513888888888904</c:v>
                </c:pt>
                <c:pt idx="780">
                  <c:v>0.8958333333333337</c:v>
                </c:pt>
                <c:pt idx="781">
                  <c:v>0.8958333333333337</c:v>
                </c:pt>
                <c:pt idx="782">
                  <c:v>0.8958333333333337</c:v>
                </c:pt>
                <c:pt idx="783">
                  <c:v>0.8958333333333337</c:v>
                </c:pt>
                <c:pt idx="784">
                  <c:v>0.8958333333333337</c:v>
                </c:pt>
                <c:pt idx="785">
                  <c:v>0.8958333333333337</c:v>
                </c:pt>
                <c:pt idx="786">
                  <c:v>0.8958333333333337</c:v>
                </c:pt>
                <c:pt idx="787">
                  <c:v>0.8958333333333337</c:v>
                </c:pt>
                <c:pt idx="788">
                  <c:v>0.89513888888888904</c:v>
                </c:pt>
                <c:pt idx="789">
                  <c:v>0.8958333333333337</c:v>
                </c:pt>
                <c:pt idx="790">
                  <c:v>0.89513888888888904</c:v>
                </c:pt>
                <c:pt idx="791">
                  <c:v>0.8958333333333337</c:v>
                </c:pt>
                <c:pt idx="792">
                  <c:v>0.8958333333333337</c:v>
                </c:pt>
                <c:pt idx="793">
                  <c:v>0.89513888888888904</c:v>
                </c:pt>
                <c:pt idx="794">
                  <c:v>0.89513888888888904</c:v>
                </c:pt>
                <c:pt idx="795">
                  <c:v>0.89513888888888904</c:v>
                </c:pt>
                <c:pt idx="796">
                  <c:v>0.89513888888888904</c:v>
                </c:pt>
                <c:pt idx="797">
                  <c:v>0.8958333333333337</c:v>
                </c:pt>
                <c:pt idx="798">
                  <c:v>0.8958333333333337</c:v>
                </c:pt>
                <c:pt idx="799">
                  <c:v>0.89513888888888904</c:v>
                </c:pt>
                <c:pt idx="800">
                  <c:v>0.8958333333333337</c:v>
                </c:pt>
                <c:pt idx="801">
                  <c:v>0.8958333333333337</c:v>
                </c:pt>
                <c:pt idx="802">
                  <c:v>0.8958333333333337</c:v>
                </c:pt>
                <c:pt idx="803">
                  <c:v>0.8958333333333337</c:v>
                </c:pt>
                <c:pt idx="804">
                  <c:v>0.89513888888888904</c:v>
                </c:pt>
                <c:pt idx="805">
                  <c:v>0.89513888888888904</c:v>
                </c:pt>
                <c:pt idx="806">
                  <c:v>0.8958333333333337</c:v>
                </c:pt>
                <c:pt idx="807">
                  <c:v>0.8958333333333337</c:v>
                </c:pt>
                <c:pt idx="808">
                  <c:v>0.8958333333333337</c:v>
                </c:pt>
                <c:pt idx="809">
                  <c:v>0.8958333333333337</c:v>
                </c:pt>
                <c:pt idx="810">
                  <c:v>0.8958333333333337</c:v>
                </c:pt>
                <c:pt idx="811">
                  <c:v>0.89513888888888904</c:v>
                </c:pt>
                <c:pt idx="812">
                  <c:v>0.89513888888888904</c:v>
                </c:pt>
                <c:pt idx="813">
                  <c:v>0.89513888888888904</c:v>
                </c:pt>
                <c:pt idx="814">
                  <c:v>0.89513888888888904</c:v>
                </c:pt>
                <c:pt idx="815">
                  <c:v>0.89513888888888904</c:v>
                </c:pt>
                <c:pt idx="816">
                  <c:v>0.89513888888888904</c:v>
                </c:pt>
                <c:pt idx="817">
                  <c:v>0.8958333333333337</c:v>
                </c:pt>
                <c:pt idx="818">
                  <c:v>0.8958333333333337</c:v>
                </c:pt>
                <c:pt idx="819">
                  <c:v>0.89513888888888904</c:v>
                </c:pt>
                <c:pt idx="820">
                  <c:v>0.8958333333333337</c:v>
                </c:pt>
                <c:pt idx="821">
                  <c:v>0.8958333333333337</c:v>
                </c:pt>
                <c:pt idx="822">
                  <c:v>0.8958333333333337</c:v>
                </c:pt>
                <c:pt idx="823">
                  <c:v>0.89513888888888904</c:v>
                </c:pt>
                <c:pt idx="824">
                  <c:v>0.89513888888888904</c:v>
                </c:pt>
                <c:pt idx="825">
                  <c:v>0.8958333333333337</c:v>
                </c:pt>
                <c:pt idx="826">
                  <c:v>0.8958333333333337</c:v>
                </c:pt>
                <c:pt idx="827">
                  <c:v>0.89513888888888904</c:v>
                </c:pt>
                <c:pt idx="828">
                  <c:v>0.89513888888888904</c:v>
                </c:pt>
                <c:pt idx="829">
                  <c:v>0.8958333333333337</c:v>
                </c:pt>
                <c:pt idx="830">
                  <c:v>0.8958333333333337</c:v>
                </c:pt>
                <c:pt idx="831">
                  <c:v>0.8958333333333337</c:v>
                </c:pt>
                <c:pt idx="832">
                  <c:v>0.89513888888888904</c:v>
                </c:pt>
                <c:pt idx="833">
                  <c:v>0.89513888888888904</c:v>
                </c:pt>
                <c:pt idx="834">
                  <c:v>0.89513888888888904</c:v>
                </c:pt>
                <c:pt idx="835">
                  <c:v>0.89513888888888904</c:v>
                </c:pt>
                <c:pt idx="836">
                  <c:v>0.89513888888888904</c:v>
                </c:pt>
                <c:pt idx="837">
                  <c:v>0.89513888888888904</c:v>
                </c:pt>
                <c:pt idx="838">
                  <c:v>0.89513888888888904</c:v>
                </c:pt>
                <c:pt idx="839">
                  <c:v>0.8958333333333337</c:v>
                </c:pt>
                <c:pt idx="840">
                  <c:v>0.89513888888888904</c:v>
                </c:pt>
                <c:pt idx="841">
                  <c:v>0.89513888888888904</c:v>
                </c:pt>
                <c:pt idx="842">
                  <c:v>0.89513888888888904</c:v>
                </c:pt>
                <c:pt idx="843">
                  <c:v>0.8958333333333337</c:v>
                </c:pt>
                <c:pt idx="844">
                  <c:v>0.89513888888888904</c:v>
                </c:pt>
                <c:pt idx="845">
                  <c:v>0.8958333333333337</c:v>
                </c:pt>
                <c:pt idx="846">
                  <c:v>0.8958333333333337</c:v>
                </c:pt>
                <c:pt idx="847">
                  <c:v>0.8958333333333337</c:v>
                </c:pt>
                <c:pt idx="848">
                  <c:v>0.89513888888888904</c:v>
                </c:pt>
                <c:pt idx="849">
                  <c:v>0.8958333333333337</c:v>
                </c:pt>
                <c:pt idx="850">
                  <c:v>0.8958333333333337</c:v>
                </c:pt>
                <c:pt idx="851">
                  <c:v>0.89513888888888904</c:v>
                </c:pt>
                <c:pt idx="852">
                  <c:v>0.8958333333333337</c:v>
                </c:pt>
                <c:pt idx="853">
                  <c:v>0.8958333333333337</c:v>
                </c:pt>
                <c:pt idx="854">
                  <c:v>0.87430555555555622</c:v>
                </c:pt>
                <c:pt idx="855">
                  <c:v>0.87500000000000056</c:v>
                </c:pt>
                <c:pt idx="856">
                  <c:v>0.87500000000000056</c:v>
                </c:pt>
                <c:pt idx="857">
                  <c:v>0.87430555555555622</c:v>
                </c:pt>
                <c:pt idx="858">
                  <c:v>0.87430555555555622</c:v>
                </c:pt>
                <c:pt idx="859">
                  <c:v>0.87430555555555622</c:v>
                </c:pt>
                <c:pt idx="860">
                  <c:v>0.87430555555555622</c:v>
                </c:pt>
                <c:pt idx="861">
                  <c:v>0.87430555555555622</c:v>
                </c:pt>
                <c:pt idx="862">
                  <c:v>0.87430555555555622</c:v>
                </c:pt>
                <c:pt idx="863">
                  <c:v>0.87430555555555622</c:v>
                </c:pt>
                <c:pt idx="864">
                  <c:v>0.87430555555555622</c:v>
                </c:pt>
                <c:pt idx="865">
                  <c:v>0.87430555555555622</c:v>
                </c:pt>
                <c:pt idx="866">
                  <c:v>0.87430555555555622</c:v>
                </c:pt>
                <c:pt idx="867">
                  <c:v>0.87430555555555622</c:v>
                </c:pt>
                <c:pt idx="868">
                  <c:v>0.87430555555555622</c:v>
                </c:pt>
                <c:pt idx="869">
                  <c:v>0.87500000000000056</c:v>
                </c:pt>
                <c:pt idx="870">
                  <c:v>0.87500000000000056</c:v>
                </c:pt>
                <c:pt idx="871">
                  <c:v>0.87500000000000056</c:v>
                </c:pt>
                <c:pt idx="872">
                  <c:v>0.87430555555555622</c:v>
                </c:pt>
                <c:pt idx="873">
                  <c:v>0.87500000000000056</c:v>
                </c:pt>
                <c:pt idx="874">
                  <c:v>0.87430555555555622</c:v>
                </c:pt>
                <c:pt idx="875">
                  <c:v>0.87430555555555622</c:v>
                </c:pt>
                <c:pt idx="876">
                  <c:v>0.87500000000000056</c:v>
                </c:pt>
                <c:pt idx="877">
                  <c:v>0.87500000000000056</c:v>
                </c:pt>
                <c:pt idx="878">
                  <c:v>0.87430555555555622</c:v>
                </c:pt>
                <c:pt idx="879">
                  <c:v>0.87500000000000056</c:v>
                </c:pt>
                <c:pt idx="880">
                  <c:v>0.87500000000000056</c:v>
                </c:pt>
                <c:pt idx="881">
                  <c:v>0.87430555555555622</c:v>
                </c:pt>
                <c:pt idx="882">
                  <c:v>0.87430555555555622</c:v>
                </c:pt>
                <c:pt idx="883">
                  <c:v>0.87430555555555622</c:v>
                </c:pt>
                <c:pt idx="884">
                  <c:v>0.87430555555555622</c:v>
                </c:pt>
                <c:pt idx="885">
                  <c:v>0.87430555555555622</c:v>
                </c:pt>
                <c:pt idx="886">
                  <c:v>0.87430555555555622</c:v>
                </c:pt>
                <c:pt idx="887">
                  <c:v>0.87430555555555622</c:v>
                </c:pt>
                <c:pt idx="888">
                  <c:v>0.87430555555555622</c:v>
                </c:pt>
                <c:pt idx="889">
                  <c:v>0.87430555555555622</c:v>
                </c:pt>
                <c:pt idx="890">
                  <c:v>0.87430555555555622</c:v>
                </c:pt>
                <c:pt idx="891">
                  <c:v>0.87430555555555622</c:v>
                </c:pt>
                <c:pt idx="892">
                  <c:v>0.87430555555555622</c:v>
                </c:pt>
                <c:pt idx="893">
                  <c:v>0.87500000000000056</c:v>
                </c:pt>
                <c:pt idx="894">
                  <c:v>0.87430555555555622</c:v>
                </c:pt>
                <c:pt idx="895">
                  <c:v>0.87430555555555622</c:v>
                </c:pt>
                <c:pt idx="896">
                  <c:v>0.87500000000000056</c:v>
                </c:pt>
                <c:pt idx="897">
                  <c:v>0.87430555555555622</c:v>
                </c:pt>
                <c:pt idx="898">
                  <c:v>0.87430555555555622</c:v>
                </c:pt>
                <c:pt idx="899">
                  <c:v>0.87500000000000056</c:v>
                </c:pt>
                <c:pt idx="900">
                  <c:v>0.87500000000000056</c:v>
                </c:pt>
                <c:pt idx="901">
                  <c:v>0.87500000000000056</c:v>
                </c:pt>
                <c:pt idx="902">
                  <c:v>0.87430555555555622</c:v>
                </c:pt>
                <c:pt idx="903">
                  <c:v>0.87500000000000056</c:v>
                </c:pt>
                <c:pt idx="904">
                  <c:v>0.87500000000000056</c:v>
                </c:pt>
                <c:pt idx="905">
                  <c:v>0.87500000000000056</c:v>
                </c:pt>
                <c:pt idx="906">
                  <c:v>0.87500000000000056</c:v>
                </c:pt>
                <c:pt idx="907">
                  <c:v>0.87500000000000056</c:v>
                </c:pt>
                <c:pt idx="908">
                  <c:v>0.87430555555555622</c:v>
                </c:pt>
                <c:pt idx="909">
                  <c:v>0.87430555555555622</c:v>
                </c:pt>
                <c:pt idx="910">
                  <c:v>0.87430555555555622</c:v>
                </c:pt>
                <c:pt idx="911">
                  <c:v>0.87430555555555622</c:v>
                </c:pt>
                <c:pt idx="912">
                  <c:v>0.87430555555555622</c:v>
                </c:pt>
                <c:pt idx="913">
                  <c:v>0.87430555555555622</c:v>
                </c:pt>
                <c:pt idx="914">
                  <c:v>0.87500000000000056</c:v>
                </c:pt>
                <c:pt idx="915">
                  <c:v>0.87500000000000056</c:v>
                </c:pt>
                <c:pt idx="916">
                  <c:v>0.87500000000000056</c:v>
                </c:pt>
                <c:pt idx="917">
                  <c:v>0.87430555555555622</c:v>
                </c:pt>
                <c:pt idx="918">
                  <c:v>0.87500000000000056</c:v>
                </c:pt>
                <c:pt idx="919">
                  <c:v>0.87430555555555622</c:v>
                </c:pt>
                <c:pt idx="920">
                  <c:v>0.87500000000000056</c:v>
                </c:pt>
                <c:pt idx="921">
                  <c:v>0.87430555555555622</c:v>
                </c:pt>
                <c:pt idx="922">
                  <c:v>0.87500000000000056</c:v>
                </c:pt>
                <c:pt idx="923">
                  <c:v>0.87500000000000056</c:v>
                </c:pt>
                <c:pt idx="924">
                  <c:v>0.87500000000000056</c:v>
                </c:pt>
                <c:pt idx="925">
                  <c:v>0.87500000000000056</c:v>
                </c:pt>
                <c:pt idx="926">
                  <c:v>0.87430555555555622</c:v>
                </c:pt>
                <c:pt idx="927">
                  <c:v>0.87430555555555622</c:v>
                </c:pt>
                <c:pt idx="928">
                  <c:v>0.87500000000000056</c:v>
                </c:pt>
                <c:pt idx="929">
                  <c:v>0.87430555555555622</c:v>
                </c:pt>
                <c:pt idx="930">
                  <c:v>0.87430555555555622</c:v>
                </c:pt>
                <c:pt idx="931">
                  <c:v>0.87430555555555622</c:v>
                </c:pt>
                <c:pt idx="932">
                  <c:v>0.87430555555555622</c:v>
                </c:pt>
                <c:pt idx="933">
                  <c:v>0.87430555555555622</c:v>
                </c:pt>
                <c:pt idx="934">
                  <c:v>0.87430555555555622</c:v>
                </c:pt>
                <c:pt idx="935">
                  <c:v>0.87430555555555622</c:v>
                </c:pt>
                <c:pt idx="936">
                  <c:v>0.87430555555555622</c:v>
                </c:pt>
                <c:pt idx="937">
                  <c:v>0.87430555555555622</c:v>
                </c:pt>
                <c:pt idx="938">
                  <c:v>0.87430555555555622</c:v>
                </c:pt>
                <c:pt idx="939">
                  <c:v>0.87500000000000056</c:v>
                </c:pt>
                <c:pt idx="940">
                  <c:v>0.87430555555555622</c:v>
                </c:pt>
                <c:pt idx="941">
                  <c:v>0.87500000000000056</c:v>
                </c:pt>
                <c:pt idx="942">
                  <c:v>0.87430555555555622</c:v>
                </c:pt>
                <c:pt idx="943">
                  <c:v>0.87500000000000056</c:v>
                </c:pt>
                <c:pt idx="944">
                  <c:v>0.87500000000000056</c:v>
                </c:pt>
                <c:pt idx="945">
                  <c:v>0.87500000000000056</c:v>
                </c:pt>
                <c:pt idx="946">
                  <c:v>0.87500000000000056</c:v>
                </c:pt>
                <c:pt idx="947">
                  <c:v>0.87500000000000056</c:v>
                </c:pt>
                <c:pt idx="948">
                  <c:v>0.87500000000000056</c:v>
                </c:pt>
                <c:pt idx="949">
                  <c:v>0.87500000000000056</c:v>
                </c:pt>
                <c:pt idx="950">
                  <c:v>0.87500000000000056</c:v>
                </c:pt>
                <c:pt idx="951">
                  <c:v>0.87430555555555622</c:v>
                </c:pt>
                <c:pt idx="952">
                  <c:v>0.87500000000000056</c:v>
                </c:pt>
                <c:pt idx="953">
                  <c:v>0.87430555555555622</c:v>
                </c:pt>
                <c:pt idx="954">
                  <c:v>0.87500000000000056</c:v>
                </c:pt>
                <c:pt idx="955">
                  <c:v>0.87500000000000056</c:v>
                </c:pt>
                <c:pt idx="956">
                  <c:v>0.87430555555555622</c:v>
                </c:pt>
                <c:pt idx="957">
                  <c:v>0.87430555555555622</c:v>
                </c:pt>
                <c:pt idx="958">
                  <c:v>0.87430555555555622</c:v>
                </c:pt>
                <c:pt idx="959">
                  <c:v>0.87430555555555622</c:v>
                </c:pt>
                <c:pt idx="960">
                  <c:v>0.87500000000000056</c:v>
                </c:pt>
                <c:pt idx="961">
                  <c:v>0.87500000000000056</c:v>
                </c:pt>
                <c:pt idx="962">
                  <c:v>0.87430555555555622</c:v>
                </c:pt>
                <c:pt idx="963">
                  <c:v>0.87500000000000056</c:v>
                </c:pt>
                <c:pt idx="964">
                  <c:v>0.87500000000000056</c:v>
                </c:pt>
                <c:pt idx="965">
                  <c:v>0.87500000000000056</c:v>
                </c:pt>
                <c:pt idx="966">
                  <c:v>0.87500000000000056</c:v>
                </c:pt>
                <c:pt idx="967">
                  <c:v>0.87430555555555622</c:v>
                </c:pt>
                <c:pt idx="968">
                  <c:v>0.87430555555555622</c:v>
                </c:pt>
                <c:pt idx="969">
                  <c:v>0.87500000000000056</c:v>
                </c:pt>
                <c:pt idx="970">
                  <c:v>0.87500000000000056</c:v>
                </c:pt>
                <c:pt idx="971">
                  <c:v>0.87500000000000056</c:v>
                </c:pt>
                <c:pt idx="972">
                  <c:v>0.87500000000000056</c:v>
                </c:pt>
                <c:pt idx="973">
                  <c:v>0.87500000000000056</c:v>
                </c:pt>
                <c:pt idx="974">
                  <c:v>0.87430555555555622</c:v>
                </c:pt>
                <c:pt idx="975">
                  <c:v>0.87430555555555622</c:v>
                </c:pt>
                <c:pt idx="976">
                  <c:v>0.87430555555555622</c:v>
                </c:pt>
                <c:pt idx="977">
                  <c:v>0.87430555555555622</c:v>
                </c:pt>
                <c:pt idx="978">
                  <c:v>0.87430555555555622</c:v>
                </c:pt>
                <c:pt idx="979">
                  <c:v>0.87430555555555622</c:v>
                </c:pt>
                <c:pt idx="980">
                  <c:v>0.87500000000000056</c:v>
                </c:pt>
                <c:pt idx="981">
                  <c:v>0.87500000000000056</c:v>
                </c:pt>
                <c:pt idx="982">
                  <c:v>0.87430555555555622</c:v>
                </c:pt>
                <c:pt idx="983">
                  <c:v>0.87500000000000056</c:v>
                </c:pt>
                <c:pt idx="984">
                  <c:v>0.87500000000000056</c:v>
                </c:pt>
                <c:pt idx="985">
                  <c:v>0.87500000000000056</c:v>
                </c:pt>
                <c:pt idx="986">
                  <c:v>0.87430555555555622</c:v>
                </c:pt>
                <c:pt idx="987">
                  <c:v>0.87430555555555622</c:v>
                </c:pt>
                <c:pt idx="988">
                  <c:v>0.87500000000000056</c:v>
                </c:pt>
                <c:pt idx="989">
                  <c:v>0.87500000000000056</c:v>
                </c:pt>
                <c:pt idx="990">
                  <c:v>0.87430555555555622</c:v>
                </c:pt>
                <c:pt idx="991">
                  <c:v>0.87430555555555622</c:v>
                </c:pt>
                <c:pt idx="992">
                  <c:v>0.87500000000000056</c:v>
                </c:pt>
                <c:pt idx="993">
                  <c:v>0.87500000000000056</c:v>
                </c:pt>
                <c:pt idx="994">
                  <c:v>0.87500000000000056</c:v>
                </c:pt>
                <c:pt idx="995">
                  <c:v>0.87430555555555622</c:v>
                </c:pt>
                <c:pt idx="996">
                  <c:v>0.87430555555555622</c:v>
                </c:pt>
                <c:pt idx="997">
                  <c:v>0.87430555555555622</c:v>
                </c:pt>
                <c:pt idx="998">
                  <c:v>0.87430555555555622</c:v>
                </c:pt>
                <c:pt idx="999">
                  <c:v>0.87430555555555622</c:v>
                </c:pt>
                <c:pt idx="1000">
                  <c:v>0.87430555555555622</c:v>
                </c:pt>
                <c:pt idx="1001">
                  <c:v>0.87430555555555622</c:v>
                </c:pt>
                <c:pt idx="1002">
                  <c:v>0.87500000000000056</c:v>
                </c:pt>
                <c:pt idx="1003">
                  <c:v>0.87430555555555622</c:v>
                </c:pt>
                <c:pt idx="1004">
                  <c:v>0.87430555555555622</c:v>
                </c:pt>
                <c:pt idx="1005">
                  <c:v>0.87430555555555622</c:v>
                </c:pt>
                <c:pt idx="1006">
                  <c:v>0.87500000000000056</c:v>
                </c:pt>
                <c:pt idx="1007">
                  <c:v>0.87430555555555622</c:v>
                </c:pt>
                <c:pt idx="1008">
                  <c:v>0.87500000000000056</c:v>
                </c:pt>
                <c:pt idx="1009">
                  <c:v>0.87500000000000056</c:v>
                </c:pt>
                <c:pt idx="1010">
                  <c:v>0.87500000000000056</c:v>
                </c:pt>
                <c:pt idx="1011">
                  <c:v>0.87430555555555622</c:v>
                </c:pt>
                <c:pt idx="1012">
                  <c:v>0.87500000000000056</c:v>
                </c:pt>
                <c:pt idx="1013">
                  <c:v>0.87500000000000056</c:v>
                </c:pt>
                <c:pt idx="1014">
                  <c:v>0.87430555555555622</c:v>
                </c:pt>
                <c:pt idx="1015">
                  <c:v>0.87500000000000056</c:v>
                </c:pt>
                <c:pt idx="1016">
                  <c:v>0.87500000000000056</c:v>
                </c:pt>
                <c:pt idx="1017">
                  <c:v>0.8534722222222223</c:v>
                </c:pt>
                <c:pt idx="1018">
                  <c:v>0.85416666666666652</c:v>
                </c:pt>
                <c:pt idx="1019">
                  <c:v>0.85416666666666652</c:v>
                </c:pt>
                <c:pt idx="1020">
                  <c:v>0.8534722222222223</c:v>
                </c:pt>
                <c:pt idx="1021">
                  <c:v>0.8534722222222223</c:v>
                </c:pt>
                <c:pt idx="1022">
                  <c:v>0.8534722222222223</c:v>
                </c:pt>
                <c:pt idx="1023">
                  <c:v>0.8534722222222223</c:v>
                </c:pt>
                <c:pt idx="1024">
                  <c:v>0.8534722222222223</c:v>
                </c:pt>
                <c:pt idx="1025">
                  <c:v>0.8534722222222223</c:v>
                </c:pt>
                <c:pt idx="1026">
                  <c:v>0.8534722222222223</c:v>
                </c:pt>
                <c:pt idx="1027">
                  <c:v>0.8534722222222223</c:v>
                </c:pt>
                <c:pt idx="1028">
                  <c:v>0.8534722222222223</c:v>
                </c:pt>
                <c:pt idx="1029">
                  <c:v>0.8534722222222223</c:v>
                </c:pt>
                <c:pt idx="1030">
                  <c:v>0.8534722222222223</c:v>
                </c:pt>
                <c:pt idx="1031">
                  <c:v>0.8534722222222223</c:v>
                </c:pt>
                <c:pt idx="1032">
                  <c:v>0.85416666666666652</c:v>
                </c:pt>
                <c:pt idx="1033">
                  <c:v>0.85416666666666652</c:v>
                </c:pt>
                <c:pt idx="1034">
                  <c:v>0.85416666666666652</c:v>
                </c:pt>
                <c:pt idx="1035">
                  <c:v>0.8534722222222223</c:v>
                </c:pt>
                <c:pt idx="1036">
                  <c:v>0.85416666666666652</c:v>
                </c:pt>
                <c:pt idx="1037">
                  <c:v>0.8534722222222223</c:v>
                </c:pt>
                <c:pt idx="1038">
                  <c:v>0.8534722222222223</c:v>
                </c:pt>
                <c:pt idx="1039">
                  <c:v>0.85416666666666652</c:v>
                </c:pt>
                <c:pt idx="1040">
                  <c:v>0.85416666666666652</c:v>
                </c:pt>
                <c:pt idx="1041">
                  <c:v>0.8534722222222223</c:v>
                </c:pt>
                <c:pt idx="1042">
                  <c:v>0.85416666666666652</c:v>
                </c:pt>
                <c:pt idx="1043">
                  <c:v>0.85416666666666652</c:v>
                </c:pt>
                <c:pt idx="1044">
                  <c:v>0.8534722222222223</c:v>
                </c:pt>
                <c:pt idx="1045">
                  <c:v>0.8534722222222223</c:v>
                </c:pt>
                <c:pt idx="1046">
                  <c:v>0.8534722222222223</c:v>
                </c:pt>
                <c:pt idx="1047">
                  <c:v>0.8534722222222223</c:v>
                </c:pt>
                <c:pt idx="1048">
                  <c:v>0.8534722222222223</c:v>
                </c:pt>
                <c:pt idx="1049">
                  <c:v>0.8534722222222223</c:v>
                </c:pt>
                <c:pt idx="1050">
                  <c:v>0.8534722222222223</c:v>
                </c:pt>
                <c:pt idx="1051">
                  <c:v>0.8534722222222223</c:v>
                </c:pt>
                <c:pt idx="1052">
                  <c:v>0.8534722222222223</c:v>
                </c:pt>
                <c:pt idx="1053">
                  <c:v>0.8534722222222223</c:v>
                </c:pt>
                <c:pt idx="1054">
                  <c:v>0.8534722222222223</c:v>
                </c:pt>
                <c:pt idx="1055">
                  <c:v>0.8534722222222223</c:v>
                </c:pt>
                <c:pt idx="1056">
                  <c:v>0.85416666666666652</c:v>
                </c:pt>
                <c:pt idx="1057">
                  <c:v>0.8534722222222223</c:v>
                </c:pt>
                <c:pt idx="1058">
                  <c:v>0.8534722222222223</c:v>
                </c:pt>
                <c:pt idx="1059">
                  <c:v>0.85416666666666652</c:v>
                </c:pt>
                <c:pt idx="1060">
                  <c:v>0.8534722222222223</c:v>
                </c:pt>
                <c:pt idx="1061">
                  <c:v>0.8534722222222223</c:v>
                </c:pt>
                <c:pt idx="1062">
                  <c:v>0.85416666666666652</c:v>
                </c:pt>
                <c:pt idx="1063">
                  <c:v>0.85416666666666652</c:v>
                </c:pt>
                <c:pt idx="1064">
                  <c:v>0.85416666666666652</c:v>
                </c:pt>
                <c:pt idx="1065">
                  <c:v>0.8534722222222223</c:v>
                </c:pt>
                <c:pt idx="1066">
                  <c:v>0.85416666666666652</c:v>
                </c:pt>
                <c:pt idx="1067">
                  <c:v>0.85416666666666652</c:v>
                </c:pt>
                <c:pt idx="1068">
                  <c:v>0.85416666666666652</c:v>
                </c:pt>
                <c:pt idx="1069">
                  <c:v>0.85416666666666652</c:v>
                </c:pt>
                <c:pt idx="1070">
                  <c:v>0.85416666666666652</c:v>
                </c:pt>
                <c:pt idx="1071">
                  <c:v>0.8534722222222223</c:v>
                </c:pt>
                <c:pt idx="1072">
                  <c:v>0.8534722222222223</c:v>
                </c:pt>
                <c:pt idx="1073">
                  <c:v>0.8534722222222223</c:v>
                </c:pt>
                <c:pt idx="1074">
                  <c:v>0.8534722222222223</c:v>
                </c:pt>
                <c:pt idx="1075">
                  <c:v>0.8534722222222223</c:v>
                </c:pt>
                <c:pt idx="1076">
                  <c:v>0.8534722222222223</c:v>
                </c:pt>
                <c:pt idx="1077">
                  <c:v>0.85416666666666652</c:v>
                </c:pt>
                <c:pt idx="1078">
                  <c:v>0.85416666666666652</c:v>
                </c:pt>
                <c:pt idx="1079">
                  <c:v>0.85416666666666652</c:v>
                </c:pt>
                <c:pt idx="1080">
                  <c:v>0.8534722222222223</c:v>
                </c:pt>
                <c:pt idx="1081">
                  <c:v>0.85416666666666652</c:v>
                </c:pt>
                <c:pt idx="1082">
                  <c:v>0.8534722222222223</c:v>
                </c:pt>
                <c:pt idx="1083">
                  <c:v>0.85416666666666652</c:v>
                </c:pt>
                <c:pt idx="1084">
                  <c:v>0.8534722222222223</c:v>
                </c:pt>
                <c:pt idx="1085">
                  <c:v>0.85416666666666652</c:v>
                </c:pt>
                <c:pt idx="1086">
                  <c:v>0.85416666666666652</c:v>
                </c:pt>
                <c:pt idx="1087">
                  <c:v>0.85416666666666652</c:v>
                </c:pt>
                <c:pt idx="1088">
                  <c:v>0.85416666666666652</c:v>
                </c:pt>
                <c:pt idx="1089">
                  <c:v>0.8534722222222223</c:v>
                </c:pt>
                <c:pt idx="1090">
                  <c:v>0.8534722222222223</c:v>
                </c:pt>
                <c:pt idx="1091">
                  <c:v>0.85416666666666652</c:v>
                </c:pt>
                <c:pt idx="1092">
                  <c:v>0.8534722222222223</c:v>
                </c:pt>
                <c:pt idx="1093">
                  <c:v>0.8534722222222223</c:v>
                </c:pt>
                <c:pt idx="1094">
                  <c:v>0.8534722222222223</c:v>
                </c:pt>
                <c:pt idx="1095">
                  <c:v>0.8534722222222223</c:v>
                </c:pt>
                <c:pt idx="1096">
                  <c:v>0.8534722222222223</c:v>
                </c:pt>
                <c:pt idx="1097">
                  <c:v>0.8534722222222223</c:v>
                </c:pt>
                <c:pt idx="1098">
                  <c:v>0.8534722222222223</c:v>
                </c:pt>
                <c:pt idx="1099">
                  <c:v>0.8534722222222223</c:v>
                </c:pt>
                <c:pt idx="1100">
                  <c:v>0.8534722222222223</c:v>
                </c:pt>
                <c:pt idx="1101">
                  <c:v>0.8534722222222223</c:v>
                </c:pt>
                <c:pt idx="1102">
                  <c:v>0.85416666666666652</c:v>
                </c:pt>
                <c:pt idx="1103">
                  <c:v>0.8534722222222223</c:v>
                </c:pt>
                <c:pt idx="1104">
                  <c:v>0.85416666666666652</c:v>
                </c:pt>
                <c:pt idx="1105">
                  <c:v>0.8534722222222223</c:v>
                </c:pt>
                <c:pt idx="1106">
                  <c:v>0.85416666666666652</c:v>
                </c:pt>
                <c:pt idx="1107">
                  <c:v>0.85416666666666652</c:v>
                </c:pt>
                <c:pt idx="1108">
                  <c:v>0.85416666666666652</c:v>
                </c:pt>
                <c:pt idx="1109">
                  <c:v>0.85416666666666652</c:v>
                </c:pt>
                <c:pt idx="1110">
                  <c:v>0.85416666666666652</c:v>
                </c:pt>
                <c:pt idx="1111">
                  <c:v>0.85416666666666652</c:v>
                </c:pt>
                <c:pt idx="1112">
                  <c:v>0.85416666666666652</c:v>
                </c:pt>
                <c:pt idx="1113">
                  <c:v>0.85416666666666652</c:v>
                </c:pt>
                <c:pt idx="1114">
                  <c:v>0.8534722222222223</c:v>
                </c:pt>
                <c:pt idx="1115">
                  <c:v>0.85416666666666652</c:v>
                </c:pt>
                <c:pt idx="1116">
                  <c:v>0.8534722222222223</c:v>
                </c:pt>
                <c:pt idx="1117">
                  <c:v>0.85416666666666652</c:v>
                </c:pt>
                <c:pt idx="1118">
                  <c:v>0.85416666666666652</c:v>
                </c:pt>
                <c:pt idx="1119">
                  <c:v>0.8534722222222223</c:v>
                </c:pt>
                <c:pt idx="1120">
                  <c:v>0.8534722222222223</c:v>
                </c:pt>
                <c:pt idx="1121">
                  <c:v>0.8534722222222223</c:v>
                </c:pt>
                <c:pt idx="1122">
                  <c:v>0.8534722222222223</c:v>
                </c:pt>
                <c:pt idx="1123">
                  <c:v>0.85416666666666652</c:v>
                </c:pt>
                <c:pt idx="1124">
                  <c:v>0.85416666666666652</c:v>
                </c:pt>
                <c:pt idx="1125">
                  <c:v>0.8534722222222223</c:v>
                </c:pt>
                <c:pt idx="1126">
                  <c:v>0.85416666666666652</c:v>
                </c:pt>
                <c:pt idx="1127">
                  <c:v>0.85416666666666652</c:v>
                </c:pt>
                <c:pt idx="1128">
                  <c:v>0.85416666666666652</c:v>
                </c:pt>
                <c:pt idx="1129">
                  <c:v>0.85416666666666652</c:v>
                </c:pt>
                <c:pt idx="1130">
                  <c:v>0.8534722222222223</c:v>
                </c:pt>
                <c:pt idx="1131">
                  <c:v>0.8534722222222223</c:v>
                </c:pt>
                <c:pt idx="1132">
                  <c:v>0.85416666666666652</c:v>
                </c:pt>
                <c:pt idx="1133">
                  <c:v>0.85416666666666652</c:v>
                </c:pt>
                <c:pt idx="1134">
                  <c:v>0.85416666666666652</c:v>
                </c:pt>
                <c:pt idx="1135">
                  <c:v>0.85416666666666652</c:v>
                </c:pt>
                <c:pt idx="1136">
                  <c:v>0.85416666666666652</c:v>
                </c:pt>
                <c:pt idx="1137">
                  <c:v>0.8534722222222223</c:v>
                </c:pt>
                <c:pt idx="1138">
                  <c:v>0.8534722222222223</c:v>
                </c:pt>
                <c:pt idx="1139">
                  <c:v>0.8534722222222223</c:v>
                </c:pt>
                <c:pt idx="1140">
                  <c:v>0.8534722222222223</c:v>
                </c:pt>
                <c:pt idx="1141">
                  <c:v>0.8534722222222223</c:v>
                </c:pt>
                <c:pt idx="1142">
                  <c:v>0.8534722222222223</c:v>
                </c:pt>
                <c:pt idx="1143">
                  <c:v>0.85416666666666652</c:v>
                </c:pt>
                <c:pt idx="1144">
                  <c:v>0.85416666666666652</c:v>
                </c:pt>
                <c:pt idx="1145">
                  <c:v>0.8534722222222223</c:v>
                </c:pt>
                <c:pt idx="1146">
                  <c:v>0.85416666666666652</c:v>
                </c:pt>
                <c:pt idx="1147">
                  <c:v>0.85416666666666652</c:v>
                </c:pt>
                <c:pt idx="1148">
                  <c:v>0.85416666666666652</c:v>
                </c:pt>
                <c:pt idx="1149">
                  <c:v>0.8534722222222223</c:v>
                </c:pt>
                <c:pt idx="1150">
                  <c:v>0.8534722222222223</c:v>
                </c:pt>
                <c:pt idx="1151">
                  <c:v>0.85416666666666652</c:v>
                </c:pt>
                <c:pt idx="1152">
                  <c:v>0.85416666666666652</c:v>
                </c:pt>
                <c:pt idx="1153">
                  <c:v>0.8534722222222223</c:v>
                </c:pt>
                <c:pt idx="1154">
                  <c:v>0.8534722222222223</c:v>
                </c:pt>
                <c:pt idx="1155">
                  <c:v>0.85416666666666652</c:v>
                </c:pt>
                <c:pt idx="1156">
                  <c:v>0.85416666666666652</c:v>
                </c:pt>
                <c:pt idx="1157">
                  <c:v>0.85416666666666652</c:v>
                </c:pt>
                <c:pt idx="1158">
                  <c:v>0.8534722222222223</c:v>
                </c:pt>
                <c:pt idx="1159">
                  <c:v>0.8534722222222223</c:v>
                </c:pt>
                <c:pt idx="1160">
                  <c:v>0.8534722222222223</c:v>
                </c:pt>
                <c:pt idx="1161">
                  <c:v>0.8534722222222223</c:v>
                </c:pt>
                <c:pt idx="1162">
                  <c:v>0.8534722222222223</c:v>
                </c:pt>
                <c:pt idx="1163">
                  <c:v>0.8534722222222223</c:v>
                </c:pt>
                <c:pt idx="1164">
                  <c:v>0.8534722222222223</c:v>
                </c:pt>
                <c:pt idx="1165">
                  <c:v>0.85416666666666652</c:v>
                </c:pt>
                <c:pt idx="1166">
                  <c:v>0.8534722222222223</c:v>
                </c:pt>
                <c:pt idx="1167">
                  <c:v>0.8534722222222223</c:v>
                </c:pt>
                <c:pt idx="1168">
                  <c:v>0.8534722222222223</c:v>
                </c:pt>
                <c:pt idx="1169">
                  <c:v>0.85416666666666652</c:v>
                </c:pt>
                <c:pt idx="1170">
                  <c:v>0.8534722222222223</c:v>
                </c:pt>
                <c:pt idx="1171">
                  <c:v>0.85416666666666652</c:v>
                </c:pt>
                <c:pt idx="1172">
                  <c:v>0.85416666666666652</c:v>
                </c:pt>
                <c:pt idx="1173">
                  <c:v>0.85416666666666652</c:v>
                </c:pt>
                <c:pt idx="1174">
                  <c:v>0.8534722222222223</c:v>
                </c:pt>
                <c:pt idx="1175">
                  <c:v>0.85416666666666652</c:v>
                </c:pt>
                <c:pt idx="1176">
                  <c:v>0.85416666666666652</c:v>
                </c:pt>
                <c:pt idx="1177">
                  <c:v>0.8534722222222223</c:v>
                </c:pt>
                <c:pt idx="1178">
                  <c:v>0.85416666666666652</c:v>
                </c:pt>
                <c:pt idx="1179">
                  <c:v>0.85416666666666652</c:v>
                </c:pt>
                <c:pt idx="1180">
                  <c:v>0.83263888888888971</c:v>
                </c:pt>
                <c:pt idx="1181">
                  <c:v>0.8333333333333337</c:v>
                </c:pt>
                <c:pt idx="1182">
                  <c:v>0.8333333333333337</c:v>
                </c:pt>
                <c:pt idx="1183">
                  <c:v>0.83263888888888971</c:v>
                </c:pt>
                <c:pt idx="1184">
                  <c:v>0.83263888888888971</c:v>
                </c:pt>
                <c:pt idx="1185">
                  <c:v>0.83263888888888971</c:v>
                </c:pt>
                <c:pt idx="1186">
                  <c:v>0.83263888888888971</c:v>
                </c:pt>
                <c:pt idx="1187">
                  <c:v>0.83263888888888971</c:v>
                </c:pt>
                <c:pt idx="1188">
                  <c:v>0.83263888888888971</c:v>
                </c:pt>
                <c:pt idx="1189">
                  <c:v>0.83263888888888971</c:v>
                </c:pt>
                <c:pt idx="1190">
                  <c:v>0.83263888888888971</c:v>
                </c:pt>
                <c:pt idx="1191">
                  <c:v>0.83263888888888971</c:v>
                </c:pt>
                <c:pt idx="1192">
                  <c:v>0.83263888888888971</c:v>
                </c:pt>
                <c:pt idx="1193">
                  <c:v>0.83263888888888971</c:v>
                </c:pt>
                <c:pt idx="1194">
                  <c:v>0.83263888888888971</c:v>
                </c:pt>
                <c:pt idx="1195">
                  <c:v>0.8333333333333337</c:v>
                </c:pt>
                <c:pt idx="1196">
                  <c:v>0.8333333333333337</c:v>
                </c:pt>
                <c:pt idx="1197">
                  <c:v>0.8333333333333337</c:v>
                </c:pt>
                <c:pt idx="1198">
                  <c:v>0.83263888888888971</c:v>
                </c:pt>
                <c:pt idx="1199">
                  <c:v>0.8333333333333337</c:v>
                </c:pt>
                <c:pt idx="1200">
                  <c:v>0.83263888888888971</c:v>
                </c:pt>
                <c:pt idx="1201">
                  <c:v>0.83263888888888971</c:v>
                </c:pt>
                <c:pt idx="1202">
                  <c:v>0.8333333333333337</c:v>
                </c:pt>
                <c:pt idx="1203">
                  <c:v>0.8333333333333337</c:v>
                </c:pt>
                <c:pt idx="1204">
                  <c:v>0.83263888888888971</c:v>
                </c:pt>
                <c:pt idx="1205">
                  <c:v>0.8333333333333337</c:v>
                </c:pt>
                <c:pt idx="1206">
                  <c:v>0.8333333333333337</c:v>
                </c:pt>
                <c:pt idx="1207">
                  <c:v>0.83263888888888971</c:v>
                </c:pt>
                <c:pt idx="1208">
                  <c:v>0.83263888888888971</c:v>
                </c:pt>
                <c:pt idx="1209">
                  <c:v>0.83263888888888971</c:v>
                </c:pt>
                <c:pt idx="1210">
                  <c:v>0.83263888888888971</c:v>
                </c:pt>
                <c:pt idx="1211">
                  <c:v>0.83263888888888971</c:v>
                </c:pt>
                <c:pt idx="1212">
                  <c:v>0.83263888888888971</c:v>
                </c:pt>
                <c:pt idx="1213">
                  <c:v>0.83263888888888971</c:v>
                </c:pt>
                <c:pt idx="1214">
                  <c:v>0.83263888888888971</c:v>
                </c:pt>
                <c:pt idx="1215">
                  <c:v>0.83263888888888971</c:v>
                </c:pt>
                <c:pt idx="1216">
                  <c:v>0.83263888888888971</c:v>
                </c:pt>
                <c:pt idx="1217">
                  <c:v>0.83263888888888971</c:v>
                </c:pt>
                <c:pt idx="1218">
                  <c:v>0.83263888888888971</c:v>
                </c:pt>
                <c:pt idx="1219">
                  <c:v>0.8333333333333337</c:v>
                </c:pt>
                <c:pt idx="1220">
                  <c:v>0.83263888888888971</c:v>
                </c:pt>
                <c:pt idx="1221">
                  <c:v>0.83263888888888971</c:v>
                </c:pt>
                <c:pt idx="1222">
                  <c:v>0.8333333333333337</c:v>
                </c:pt>
                <c:pt idx="1223">
                  <c:v>0.83263888888888971</c:v>
                </c:pt>
                <c:pt idx="1224">
                  <c:v>0.83263888888888971</c:v>
                </c:pt>
                <c:pt idx="1225">
                  <c:v>0.8333333333333337</c:v>
                </c:pt>
                <c:pt idx="1226">
                  <c:v>0.8333333333333337</c:v>
                </c:pt>
                <c:pt idx="1227">
                  <c:v>0.8333333333333337</c:v>
                </c:pt>
                <c:pt idx="1228">
                  <c:v>0.83263888888888971</c:v>
                </c:pt>
                <c:pt idx="1229">
                  <c:v>0.8333333333333337</c:v>
                </c:pt>
                <c:pt idx="1230">
                  <c:v>0.8333333333333337</c:v>
                </c:pt>
                <c:pt idx="1231">
                  <c:v>0.8333333333333337</c:v>
                </c:pt>
                <c:pt idx="1232">
                  <c:v>0.8333333333333337</c:v>
                </c:pt>
                <c:pt idx="1233">
                  <c:v>0.8333333333333337</c:v>
                </c:pt>
                <c:pt idx="1234">
                  <c:v>0.83263888888888971</c:v>
                </c:pt>
                <c:pt idx="1235">
                  <c:v>0.83263888888888971</c:v>
                </c:pt>
                <c:pt idx="1236">
                  <c:v>0.83263888888888971</c:v>
                </c:pt>
                <c:pt idx="1237">
                  <c:v>0.83263888888888971</c:v>
                </c:pt>
                <c:pt idx="1238">
                  <c:v>0.83263888888888971</c:v>
                </c:pt>
                <c:pt idx="1239">
                  <c:v>0.83263888888888971</c:v>
                </c:pt>
                <c:pt idx="1240">
                  <c:v>0.8333333333333337</c:v>
                </c:pt>
                <c:pt idx="1241">
                  <c:v>0.8333333333333337</c:v>
                </c:pt>
                <c:pt idx="1242">
                  <c:v>0.8333333333333337</c:v>
                </c:pt>
                <c:pt idx="1243">
                  <c:v>0.83263888888888971</c:v>
                </c:pt>
                <c:pt idx="1244">
                  <c:v>0.8333333333333337</c:v>
                </c:pt>
                <c:pt idx="1245">
                  <c:v>0.83263888888888971</c:v>
                </c:pt>
                <c:pt idx="1246">
                  <c:v>0.8333333333333337</c:v>
                </c:pt>
                <c:pt idx="1247">
                  <c:v>0.83263888888888971</c:v>
                </c:pt>
                <c:pt idx="1248">
                  <c:v>0.8333333333333337</c:v>
                </c:pt>
                <c:pt idx="1249">
                  <c:v>0.8333333333333337</c:v>
                </c:pt>
                <c:pt idx="1250">
                  <c:v>0.8333333333333337</c:v>
                </c:pt>
                <c:pt idx="1251">
                  <c:v>0.8333333333333337</c:v>
                </c:pt>
                <c:pt idx="1252">
                  <c:v>0.83263888888888971</c:v>
                </c:pt>
                <c:pt idx="1253">
                  <c:v>0.83263888888888971</c:v>
                </c:pt>
                <c:pt idx="1254">
                  <c:v>0.8333333333333337</c:v>
                </c:pt>
                <c:pt idx="1255">
                  <c:v>0.83263888888888971</c:v>
                </c:pt>
                <c:pt idx="1256">
                  <c:v>0.83263888888888971</c:v>
                </c:pt>
                <c:pt idx="1257">
                  <c:v>0.83263888888888971</c:v>
                </c:pt>
                <c:pt idx="1258">
                  <c:v>0.83263888888888971</c:v>
                </c:pt>
                <c:pt idx="1259">
                  <c:v>0.83263888888888971</c:v>
                </c:pt>
                <c:pt idx="1260">
                  <c:v>0.83263888888888971</c:v>
                </c:pt>
                <c:pt idx="1261">
                  <c:v>0.83263888888888971</c:v>
                </c:pt>
                <c:pt idx="1262">
                  <c:v>0.83263888888888971</c:v>
                </c:pt>
                <c:pt idx="1263">
                  <c:v>0.83263888888888971</c:v>
                </c:pt>
                <c:pt idx="1264">
                  <c:v>0.83263888888888971</c:v>
                </c:pt>
                <c:pt idx="1265">
                  <c:v>0.8333333333333337</c:v>
                </c:pt>
                <c:pt idx="1266">
                  <c:v>0.83263888888888971</c:v>
                </c:pt>
                <c:pt idx="1267">
                  <c:v>0.8333333333333337</c:v>
                </c:pt>
                <c:pt idx="1268">
                  <c:v>0.83263888888888971</c:v>
                </c:pt>
                <c:pt idx="1269">
                  <c:v>0.8333333333333337</c:v>
                </c:pt>
                <c:pt idx="1270">
                  <c:v>0.8333333333333337</c:v>
                </c:pt>
                <c:pt idx="1271">
                  <c:v>0.8333333333333337</c:v>
                </c:pt>
                <c:pt idx="1272">
                  <c:v>0.8333333333333337</c:v>
                </c:pt>
                <c:pt idx="1273">
                  <c:v>0.8333333333333337</c:v>
                </c:pt>
                <c:pt idx="1274">
                  <c:v>0.8333333333333337</c:v>
                </c:pt>
                <c:pt idx="1275">
                  <c:v>0.8333333333333337</c:v>
                </c:pt>
                <c:pt idx="1276">
                  <c:v>0.8333333333333337</c:v>
                </c:pt>
                <c:pt idx="1277">
                  <c:v>0.83263888888888971</c:v>
                </c:pt>
                <c:pt idx="1278">
                  <c:v>0.8333333333333337</c:v>
                </c:pt>
                <c:pt idx="1279">
                  <c:v>0.83263888888888971</c:v>
                </c:pt>
                <c:pt idx="1280">
                  <c:v>0.8333333333333337</c:v>
                </c:pt>
                <c:pt idx="1281">
                  <c:v>0.8333333333333337</c:v>
                </c:pt>
                <c:pt idx="1282">
                  <c:v>0.83263888888888971</c:v>
                </c:pt>
                <c:pt idx="1283">
                  <c:v>0.83263888888888971</c:v>
                </c:pt>
                <c:pt idx="1284">
                  <c:v>0.83263888888888971</c:v>
                </c:pt>
                <c:pt idx="1285">
                  <c:v>0.83263888888888971</c:v>
                </c:pt>
                <c:pt idx="1286">
                  <c:v>0.8333333333333337</c:v>
                </c:pt>
                <c:pt idx="1287">
                  <c:v>0.8333333333333337</c:v>
                </c:pt>
                <c:pt idx="1288">
                  <c:v>0.83263888888888971</c:v>
                </c:pt>
                <c:pt idx="1289">
                  <c:v>0.8333333333333337</c:v>
                </c:pt>
                <c:pt idx="1290">
                  <c:v>0.8333333333333337</c:v>
                </c:pt>
                <c:pt idx="1291">
                  <c:v>0.8333333333333337</c:v>
                </c:pt>
                <c:pt idx="1292">
                  <c:v>0.8333333333333337</c:v>
                </c:pt>
                <c:pt idx="1293">
                  <c:v>0.83263888888888971</c:v>
                </c:pt>
                <c:pt idx="1294">
                  <c:v>0.83263888888888971</c:v>
                </c:pt>
                <c:pt idx="1295">
                  <c:v>0.8333333333333337</c:v>
                </c:pt>
                <c:pt idx="1296">
                  <c:v>0.8333333333333337</c:v>
                </c:pt>
                <c:pt idx="1297">
                  <c:v>0.8333333333333337</c:v>
                </c:pt>
                <c:pt idx="1298">
                  <c:v>0.8333333333333337</c:v>
                </c:pt>
                <c:pt idx="1299">
                  <c:v>0.8333333333333337</c:v>
                </c:pt>
                <c:pt idx="1300">
                  <c:v>0.83263888888888971</c:v>
                </c:pt>
                <c:pt idx="1301">
                  <c:v>0.83263888888888971</c:v>
                </c:pt>
                <c:pt idx="1302">
                  <c:v>0.83263888888888971</c:v>
                </c:pt>
                <c:pt idx="1303">
                  <c:v>0.83263888888888971</c:v>
                </c:pt>
                <c:pt idx="1304">
                  <c:v>0.83263888888888971</c:v>
                </c:pt>
                <c:pt idx="1305">
                  <c:v>0.83263888888888971</c:v>
                </c:pt>
                <c:pt idx="1306">
                  <c:v>0.8333333333333337</c:v>
                </c:pt>
                <c:pt idx="1307">
                  <c:v>0.8333333333333337</c:v>
                </c:pt>
                <c:pt idx="1308">
                  <c:v>0.83263888888888971</c:v>
                </c:pt>
                <c:pt idx="1309">
                  <c:v>0.8333333333333337</c:v>
                </c:pt>
                <c:pt idx="1310">
                  <c:v>0.8333333333333337</c:v>
                </c:pt>
                <c:pt idx="1311">
                  <c:v>0.8333333333333337</c:v>
                </c:pt>
                <c:pt idx="1312">
                  <c:v>0.83263888888888971</c:v>
                </c:pt>
                <c:pt idx="1313">
                  <c:v>0.83263888888888971</c:v>
                </c:pt>
                <c:pt idx="1314">
                  <c:v>0.8333333333333337</c:v>
                </c:pt>
                <c:pt idx="1315">
                  <c:v>0.8333333333333337</c:v>
                </c:pt>
                <c:pt idx="1316">
                  <c:v>0.83263888888888971</c:v>
                </c:pt>
                <c:pt idx="1317">
                  <c:v>0.83263888888888971</c:v>
                </c:pt>
                <c:pt idx="1318">
                  <c:v>0.8333333333333337</c:v>
                </c:pt>
                <c:pt idx="1319">
                  <c:v>0.8333333333333337</c:v>
                </c:pt>
                <c:pt idx="1320">
                  <c:v>0.8333333333333337</c:v>
                </c:pt>
                <c:pt idx="1321">
                  <c:v>0.83263888888888971</c:v>
                </c:pt>
                <c:pt idx="1322">
                  <c:v>0.83263888888888971</c:v>
                </c:pt>
                <c:pt idx="1323">
                  <c:v>0.83263888888888971</c:v>
                </c:pt>
                <c:pt idx="1324">
                  <c:v>0.83263888888888971</c:v>
                </c:pt>
                <c:pt idx="1325">
                  <c:v>0.83263888888888971</c:v>
                </c:pt>
                <c:pt idx="1326">
                  <c:v>0.83263888888888971</c:v>
                </c:pt>
                <c:pt idx="1327">
                  <c:v>0.83263888888888971</c:v>
                </c:pt>
                <c:pt idx="1328">
                  <c:v>0.8333333333333337</c:v>
                </c:pt>
                <c:pt idx="1329">
                  <c:v>0.83263888888888971</c:v>
                </c:pt>
                <c:pt idx="1330">
                  <c:v>0.83263888888888971</c:v>
                </c:pt>
                <c:pt idx="1331">
                  <c:v>0.83263888888888971</c:v>
                </c:pt>
                <c:pt idx="1332">
                  <c:v>0.8333333333333337</c:v>
                </c:pt>
                <c:pt idx="1333">
                  <c:v>0.83263888888888971</c:v>
                </c:pt>
                <c:pt idx="1334">
                  <c:v>0.8333333333333337</c:v>
                </c:pt>
                <c:pt idx="1335">
                  <c:v>0.8333333333333337</c:v>
                </c:pt>
                <c:pt idx="1336">
                  <c:v>0.8333333333333337</c:v>
                </c:pt>
                <c:pt idx="1337">
                  <c:v>0.83263888888888971</c:v>
                </c:pt>
                <c:pt idx="1338">
                  <c:v>0.8333333333333337</c:v>
                </c:pt>
                <c:pt idx="1339">
                  <c:v>0.8333333333333337</c:v>
                </c:pt>
                <c:pt idx="1340">
                  <c:v>0.83263888888888971</c:v>
                </c:pt>
                <c:pt idx="1341">
                  <c:v>0.8333333333333337</c:v>
                </c:pt>
                <c:pt idx="1342">
                  <c:v>0.8333333333333337</c:v>
                </c:pt>
                <c:pt idx="1343">
                  <c:v>0.81180555555555622</c:v>
                </c:pt>
                <c:pt idx="1344">
                  <c:v>0.8125</c:v>
                </c:pt>
                <c:pt idx="1345">
                  <c:v>0.8125</c:v>
                </c:pt>
                <c:pt idx="1346">
                  <c:v>0.81180555555555622</c:v>
                </c:pt>
                <c:pt idx="1347">
                  <c:v>0.81180555555555622</c:v>
                </c:pt>
                <c:pt idx="1348">
                  <c:v>0.81180555555555622</c:v>
                </c:pt>
                <c:pt idx="1349">
                  <c:v>0.81180555555555622</c:v>
                </c:pt>
                <c:pt idx="1350">
                  <c:v>0.81180555555555622</c:v>
                </c:pt>
                <c:pt idx="1351">
                  <c:v>0.81180555555555622</c:v>
                </c:pt>
                <c:pt idx="1352">
                  <c:v>0.81180555555555622</c:v>
                </c:pt>
                <c:pt idx="1353">
                  <c:v>0.81180555555555622</c:v>
                </c:pt>
                <c:pt idx="1354">
                  <c:v>0.81180555555555622</c:v>
                </c:pt>
                <c:pt idx="1355">
                  <c:v>0.81180555555555622</c:v>
                </c:pt>
                <c:pt idx="1356">
                  <c:v>0.81180555555555622</c:v>
                </c:pt>
                <c:pt idx="1357">
                  <c:v>0.81180555555555622</c:v>
                </c:pt>
                <c:pt idx="1358">
                  <c:v>0.8125</c:v>
                </c:pt>
                <c:pt idx="1359">
                  <c:v>0.8125</c:v>
                </c:pt>
                <c:pt idx="1360">
                  <c:v>0.8125</c:v>
                </c:pt>
                <c:pt idx="1361">
                  <c:v>0.81180555555555622</c:v>
                </c:pt>
                <c:pt idx="1362">
                  <c:v>0.8125</c:v>
                </c:pt>
                <c:pt idx="1363">
                  <c:v>0.81180555555555622</c:v>
                </c:pt>
                <c:pt idx="1364">
                  <c:v>0.81180555555555622</c:v>
                </c:pt>
                <c:pt idx="1365">
                  <c:v>0.8125</c:v>
                </c:pt>
                <c:pt idx="1366">
                  <c:v>0.8125</c:v>
                </c:pt>
                <c:pt idx="1367">
                  <c:v>0.81180555555555622</c:v>
                </c:pt>
                <c:pt idx="1368">
                  <c:v>0.8125</c:v>
                </c:pt>
                <c:pt idx="1369">
                  <c:v>0.8125</c:v>
                </c:pt>
                <c:pt idx="1370">
                  <c:v>0.81180555555555622</c:v>
                </c:pt>
                <c:pt idx="1371">
                  <c:v>0.81180555555555622</c:v>
                </c:pt>
                <c:pt idx="1372">
                  <c:v>0.81180555555555622</c:v>
                </c:pt>
                <c:pt idx="1373">
                  <c:v>0.81180555555555622</c:v>
                </c:pt>
                <c:pt idx="1374">
                  <c:v>0.81180555555555622</c:v>
                </c:pt>
                <c:pt idx="1375">
                  <c:v>0.81180555555555622</c:v>
                </c:pt>
                <c:pt idx="1376">
                  <c:v>0.81180555555555622</c:v>
                </c:pt>
                <c:pt idx="1377">
                  <c:v>0.81180555555555622</c:v>
                </c:pt>
                <c:pt idx="1378">
                  <c:v>0.81180555555555622</c:v>
                </c:pt>
                <c:pt idx="1379">
                  <c:v>0.81180555555555622</c:v>
                </c:pt>
                <c:pt idx="1380">
                  <c:v>0.81180555555555622</c:v>
                </c:pt>
                <c:pt idx="1381">
                  <c:v>0.81180555555555622</c:v>
                </c:pt>
                <c:pt idx="1382">
                  <c:v>0.8125</c:v>
                </c:pt>
                <c:pt idx="1383">
                  <c:v>0.81180555555555622</c:v>
                </c:pt>
                <c:pt idx="1384">
                  <c:v>0.81180555555555622</c:v>
                </c:pt>
                <c:pt idx="1385">
                  <c:v>0.8125</c:v>
                </c:pt>
                <c:pt idx="1386">
                  <c:v>0.81180555555555622</c:v>
                </c:pt>
                <c:pt idx="1387">
                  <c:v>0.81180555555555622</c:v>
                </c:pt>
                <c:pt idx="1388">
                  <c:v>0.8125</c:v>
                </c:pt>
                <c:pt idx="1389">
                  <c:v>0.8125</c:v>
                </c:pt>
                <c:pt idx="1390">
                  <c:v>0.8125</c:v>
                </c:pt>
                <c:pt idx="1391">
                  <c:v>0.81180555555555622</c:v>
                </c:pt>
                <c:pt idx="1392">
                  <c:v>0.8125</c:v>
                </c:pt>
                <c:pt idx="1393">
                  <c:v>0.8125</c:v>
                </c:pt>
                <c:pt idx="1394">
                  <c:v>0.8125</c:v>
                </c:pt>
                <c:pt idx="1395">
                  <c:v>0.8125</c:v>
                </c:pt>
                <c:pt idx="1396">
                  <c:v>0.8125</c:v>
                </c:pt>
                <c:pt idx="1397">
                  <c:v>0.81180555555555622</c:v>
                </c:pt>
                <c:pt idx="1398">
                  <c:v>0.81180555555555622</c:v>
                </c:pt>
                <c:pt idx="1399">
                  <c:v>0.81180555555555622</c:v>
                </c:pt>
                <c:pt idx="1400">
                  <c:v>0.81180555555555622</c:v>
                </c:pt>
                <c:pt idx="1401">
                  <c:v>0.81180555555555622</c:v>
                </c:pt>
                <c:pt idx="1402">
                  <c:v>0.81180555555555622</c:v>
                </c:pt>
                <c:pt idx="1403">
                  <c:v>0.8125</c:v>
                </c:pt>
                <c:pt idx="1404">
                  <c:v>0.8125</c:v>
                </c:pt>
                <c:pt idx="1405">
                  <c:v>0.8125</c:v>
                </c:pt>
                <c:pt idx="1406">
                  <c:v>0.81180555555555622</c:v>
                </c:pt>
                <c:pt idx="1407">
                  <c:v>0.8125</c:v>
                </c:pt>
                <c:pt idx="1408">
                  <c:v>0.81180555555555622</c:v>
                </c:pt>
                <c:pt idx="1409">
                  <c:v>0.8125</c:v>
                </c:pt>
                <c:pt idx="1410">
                  <c:v>0.81180555555555622</c:v>
                </c:pt>
                <c:pt idx="1411">
                  <c:v>0.8125</c:v>
                </c:pt>
                <c:pt idx="1412">
                  <c:v>0.8125</c:v>
                </c:pt>
                <c:pt idx="1413">
                  <c:v>0.8125</c:v>
                </c:pt>
                <c:pt idx="1414">
                  <c:v>0.8125</c:v>
                </c:pt>
                <c:pt idx="1415">
                  <c:v>0.81180555555555622</c:v>
                </c:pt>
                <c:pt idx="1416">
                  <c:v>0.81180555555555622</c:v>
                </c:pt>
                <c:pt idx="1417">
                  <c:v>0.8125</c:v>
                </c:pt>
                <c:pt idx="1418">
                  <c:v>0.81180555555555622</c:v>
                </c:pt>
                <c:pt idx="1419">
                  <c:v>0.81180555555555622</c:v>
                </c:pt>
                <c:pt idx="1420">
                  <c:v>0.81180555555555622</c:v>
                </c:pt>
                <c:pt idx="1421">
                  <c:v>0.81180555555555622</c:v>
                </c:pt>
                <c:pt idx="1422">
                  <c:v>0.81180555555555622</c:v>
                </c:pt>
                <c:pt idx="1423">
                  <c:v>0.81180555555555622</c:v>
                </c:pt>
                <c:pt idx="1424">
                  <c:v>0.81180555555555622</c:v>
                </c:pt>
                <c:pt idx="1425">
                  <c:v>0.81180555555555622</c:v>
                </c:pt>
                <c:pt idx="1426">
                  <c:v>0.81180555555555622</c:v>
                </c:pt>
                <c:pt idx="1427">
                  <c:v>0.81180555555555622</c:v>
                </c:pt>
                <c:pt idx="1428">
                  <c:v>0.8125</c:v>
                </c:pt>
                <c:pt idx="1429">
                  <c:v>0.81180555555555622</c:v>
                </c:pt>
                <c:pt idx="1430">
                  <c:v>0.8125</c:v>
                </c:pt>
                <c:pt idx="1431">
                  <c:v>0.81180555555555622</c:v>
                </c:pt>
                <c:pt idx="1432">
                  <c:v>0.8125</c:v>
                </c:pt>
                <c:pt idx="1433">
                  <c:v>0.8125</c:v>
                </c:pt>
                <c:pt idx="1434">
                  <c:v>0.8125</c:v>
                </c:pt>
                <c:pt idx="1435">
                  <c:v>0.8125</c:v>
                </c:pt>
                <c:pt idx="1436">
                  <c:v>0.8125</c:v>
                </c:pt>
                <c:pt idx="1437">
                  <c:v>0.8125</c:v>
                </c:pt>
                <c:pt idx="1438">
                  <c:v>0.8125</c:v>
                </c:pt>
                <c:pt idx="1439">
                  <c:v>0.8125</c:v>
                </c:pt>
                <c:pt idx="1440">
                  <c:v>0.81180555555555622</c:v>
                </c:pt>
                <c:pt idx="1441">
                  <c:v>0.8125</c:v>
                </c:pt>
                <c:pt idx="1442">
                  <c:v>0.81180555555555622</c:v>
                </c:pt>
                <c:pt idx="1443">
                  <c:v>0.8125</c:v>
                </c:pt>
                <c:pt idx="1444">
                  <c:v>0.8125</c:v>
                </c:pt>
                <c:pt idx="1445">
                  <c:v>0.81180555555555622</c:v>
                </c:pt>
                <c:pt idx="1446">
                  <c:v>0.81180555555555622</c:v>
                </c:pt>
                <c:pt idx="1447">
                  <c:v>0.81180555555555622</c:v>
                </c:pt>
                <c:pt idx="1448">
                  <c:v>0.81180555555555622</c:v>
                </c:pt>
                <c:pt idx="1449">
                  <c:v>0.8125</c:v>
                </c:pt>
                <c:pt idx="1450">
                  <c:v>0.8125</c:v>
                </c:pt>
                <c:pt idx="1451">
                  <c:v>0.81180555555555622</c:v>
                </c:pt>
                <c:pt idx="1452">
                  <c:v>0.8125</c:v>
                </c:pt>
                <c:pt idx="1453">
                  <c:v>0.8125</c:v>
                </c:pt>
                <c:pt idx="1454">
                  <c:v>0.8125</c:v>
                </c:pt>
                <c:pt idx="1455">
                  <c:v>0.8125</c:v>
                </c:pt>
                <c:pt idx="1456">
                  <c:v>0.81180555555555622</c:v>
                </c:pt>
                <c:pt idx="1457">
                  <c:v>0.81180555555555622</c:v>
                </c:pt>
                <c:pt idx="1458">
                  <c:v>0.8125</c:v>
                </c:pt>
                <c:pt idx="1459">
                  <c:v>0.8125</c:v>
                </c:pt>
                <c:pt idx="1460">
                  <c:v>0.8125</c:v>
                </c:pt>
                <c:pt idx="1461">
                  <c:v>0.8125</c:v>
                </c:pt>
                <c:pt idx="1462">
                  <c:v>0.8125</c:v>
                </c:pt>
                <c:pt idx="1463">
                  <c:v>0.81180555555555622</c:v>
                </c:pt>
                <c:pt idx="1464">
                  <c:v>0.81180555555555622</c:v>
                </c:pt>
                <c:pt idx="1465">
                  <c:v>0.81180555555555622</c:v>
                </c:pt>
                <c:pt idx="1466">
                  <c:v>0.81180555555555622</c:v>
                </c:pt>
                <c:pt idx="1467">
                  <c:v>0.81180555555555622</c:v>
                </c:pt>
                <c:pt idx="1468">
                  <c:v>0.81180555555555622</c:v>
                </c:pt>
                <c:pt idx="1469">
                  <c:v>0.8125</c:v>
                </c:pt>
                <c:pt idx="1470">
                  <c:v>0.8125</c:v>
                </c:pt>
                <c:pt idx="1471">
                  <c:v>0.81180555555555622</c:v>
                </c:pt>
                <c:pt idx="1472">
                  <c:v>0.8125</c:v>
                </c:pt>
                <c:pt idx="1473">
                  <c:v>0.8125</c:v>
                </c:pt>
                <c:pt idx="1474">
                  <c:v>0.8125</c:v>
                </c:pt>
                <c:pt idx="1475">
                  <c:v>0.81180555555555622</c:v>
                </c:pt>
                <c:pt idx="1476">
                  <c:v>0.81180555555555622</c:v>
                </c:pt>
                <c:pt idx="1477">
                  <c:v>0.8125</c:v>
                </c:pt>
                <c:pt idx="1478">
                  <c:v>0.8125</c:v>
                </c:pt>
                <c:pt idx="1479">
                  <c:v>0.81180555555555622</c:v>
                </c:pt>
                <c:pt idx="1480">
                  <c:v>0.81180555555555622</c:v>
                </c:pt>
                <c:pt idx="1481">
                  <c:v>0.8125</c:v>
                </c:pt>
                <c:pt idx="1482">
                  <c:v>0.8125</c:v>
                </c:pt>
                <c:pt idx="1483">
                  <c:v>0.8125</c:v>
                </c:pt>
                <c:pt idx="1484">
                  <c:v>0.81180555555555622</c:v>
                </c:pt>
                <c:pt idx="1485">
                  <c:v>0.81180555555555622</c:v>
                </c:pt>
                <c:pt idx="1486">
                  <c:v>0.81180555555555622</c:v>
                </c:pt>
                <c:pt idx="1487">
                  <c:v>0.81180555555555622</c:v>
                </c:pt>
                <c:pt idx="1488">
                  <c:v>0.81180555555555622</c:v>
                </c:pt>
                <c:pt idx="1489">
                  <c:v>0.81180555555555622</c:v>
                </c:pt>
                <c:pt idx="1490">
                  <c:v>0.81180555555555622</c:v>
                </c:pt>
                <c:pt idx="1491">
                  <c:v>0.8125</c:v>
                </c:pt>
                <c:pt idx="1492">
                  <c:v>0.81180555555555622</c:v>
                </c:pt>
                <c:pt idx="1493">
                  <c:v>0.81180555555555622</c:v>
                </c:pt>
                <c:pt idx="1494">
                  <c:v>0.81180555555555622</c:v>
                </c:pt>
                <c:pt idx="1495">
                  <c:v>0.8125</c:v>
                </c:pt>
                <c:pt idx="1496">
                  <c:v>0.81180555555555622</c:v>
                </c:pt>
                <c:pt idx="1497">
                  <c:v>0.8125</c:v>
                </c:pt>
                <c:pt idx="1498">
                  <c:v>0.8125</c:v>
                </c:pt>
                <c:pt idx="1499">
                  <c:v>0.8125</c:v>
                </c:pt>
                <c:pt idx="1500">
                  <c:v>0.81180555555555622</c:v>
                </c:pt>
                <c:pt idx="1501">
                  <c:v>0.8125</c:v>
                </c:pt>
                <c:pt idx="1502">
                  <c:v>0.8125</c:v>
                </c:pt>
                <c:pt idx="1503">
                  <c:v>0.81180555555555622</c:v>
                </c:pt>
                <c:pt idx="1504">
                  <c:v>0.8125</c:v>
                </c:pt>
                <c:pt idx="1505">
                  <c:v>0.8125</c:v>
                </c:pt>
                <c:pt idx="1506">
                  <c:v>0.7909722222222223</c:v>
                </c:pt>
                <c:pt idx="1507">
                  <c:v>0.79166666666666652</c:v>
                </c:pt>
                <c:pt idx="1508">
                  <c:v>0.79166666666666652</c:v>
                </c:pt>
                <c:pt idx="1509">
                  <c:v>0.7909722222222223</c:v>
                </c:pt>
                <c:pt idx="1510">
                  <c:v>0.7909722222222223</c:v>
                </c:pt>
                <c:pt idx="1511">
                  <c:v>0.7909722222222223</c:v>
                </c:pt>
                <c:pt idx="1512">
                  <c:v>0.7909722222222223</c:v>
                </c:pt>
                <c:pt idx="1513">
                  <c:v>0.7909722222222223</c:v>
                </c:pt>
                <c:pt idx="1514">
                  <c:v>0.7909722222222223</c:v>
                </c:pt>
                <c:pt idx="1515">
                  <c:v>0.7909722222222223</c:v>
                </c:pt>
                <c:pt idx="1516">
                  <c:v>0.7909722222222223</c:v>
                </c:pt>
                <c:pt idx="1517">
                  <c:v>0.7909722222222223</c:v>
                </c:pt>
                <c:pt idx="1518">
                  <c:v>0.7909722222222223</c:v>
                </c:pt>
                <c:pt idx="1519">
                  <c:v>0.7909722222222223</c:v>
                </c:pt>
                <c:pt idx="1520">
                  <c:v>0.7909722222222223</c:v>
                </c:pt>
                <c:pt idx="1521">
                  <c:v>0.79166666666666652</c:v>
                </c:pt>
                <c:pt idx="1522">
                  <c:v>0.79166666666666652</c:v>
                </c:pt>
                <c:pt idx="1523">
                  <c:v>0.79166666666666652</c:v>
                </c:pt>
                <c:pt idx="1524">
                  <c:v>0.7909722222222223</c:v>
                </c:pt>
                <c:pt idx="1525">
                  <c:v>0.79166666666666652</c:v>
                </c:pt>
                <c:pt idx="1526">
                  <c:v>0.7909722222222223</c:v>
                </c:pt>
                <c:pt idx="1527">
                  <c:v>0.7909722222222223</c:v>
                </c:pt>
                <c:pt idx="1528">
                  <c:v>0.79166666666666652</c:v>
                </c:pt>
                <c:pt idx="1529">
                  <c:v>0.79166666666666652</c:v>
                </c:pt>
                <c:pt idx="1530">
                  <c:v>0.7909722222222223</c:v>
                </c:pt>
                <c:pt idx="1531">
                  <c:v>0.79166666666666652</c:v>
                </c:pt>
                <c:pt idx="1532">
                  <c:v>0.79166666666666652</c:v>
                </c:pt>
                <c:pt idx="1533">
                  <c:v>0.7909722222222223</c:v>
                </c:pt>
                <c:pt idx="1534">
                  <c:v>0.7909722222222223</c:v>
                </c:pt>
                <c:pt idx="1535">
                  <c:v>0.7909722222222223</c:v>
                </c:pt>
                <c:pt idx="1536">
                  <c:v>0.7909722222222223</c:v>
                </c:pt>
                <c:pt idx="1537">
                  <c:v>0.7909722222222223</c:v>
                </c:pt>
                <c:pt idx="1538">
                  <c:v>0.7909722222222223</c:v>
                </c:pt>
                <c:pt idx="1539">
                  <c:v>0.7909722222222223</c:v>
                </c:pt>
                <c:pt idx="1540">
                  <c:v>0.7909722222222223</c:v>
                </c:pt>
                <c:pt idx="1541">
                  <c:v>0.7909722222222223</c:v>
                </c:pt>
                <c:pt idx="1542">
                  <c:v>0.7909722222222223</c:v>
                </c:pt>
                <c:pt idx="1543">
                  <c:v>0.7909722222222223</c:v>
                </c:pt>
                <c:pt idx="1544">
                  <c:v>0.7909722222222223</c:v>
                </c:pt>
                <c:pt idx="1545">
                  <c:v>0.79166666666666652</c:v>
                </c:pt>
                <c:pt idx="1546">
                  <c:v>0.7909722222222223</c:v>
                </c:pt>
                <c:pt idx="1547">
                  <c:v>0.7909722222222223</c:v>
                </c:pt>
                <c:pt idx="1548">
                  <c:v>0.79166666666666652</c:v>
                </c:pt>
                <c:pt idx="1549">
                  <c:v>0.7909722222222223</c:v>
                </c:pt>
                <c:pt idx="1550">
                  <c:v>0.7909722222222223</c:v>
                </c:pt>
                <c:pt idx="1551">
                  <c:v>0.79166666666666652</c:v>
                </c:pt>
                <c:pt idx="1552">
                  <c:v>0.79166666666666652</c:v>
                </c:pt>
                <c:pt idx="1553">
                  <c:v>0.79166666666666652</c:v>
                </c:pt>
                <c:pt idx="1554">
                  <c:v>0.7909722222222223</c:v>
                </c:pt>
                <c:pt idx="1555">
                  <c:v>0.79166666666666652</c:v>
                </c:pt>
                <c:pt idx="1556">
                  <c:v>0.79166666666666652</c:v>
                </c:pt>
                <c:pt idx="1557">
                  <c:v>0.79166666666666652</c:v>
                </c:pt>
                <c:pt idx="1558">
                  <c:v>0.79166666666666652</c:v>
                </c:pt>
                <c:pt idx="1559">
                  <c:v>0.7909722222222223</c:v>
                </c:pt>
                <c:pt idx="1560">
                  <c:v>0.7909722222222223</c:v>
                </c:pt>
                <c:pt idx="1561">
                  <c:v>0.7909722222222223</c:v>
                </c:pt>
                <c:pt idx="1562">
                  <c:v>0.7909722222222223</c:v>
                </c:pt>
                <c:pt idx="1563">
                  <c:v>0.7909722222222223</c:v>
                </c:pt>
                <c:pt idx="1564">
                  <c:v>0.7909722222222223</c:v>
                </c:pt>
                <c:pt idx="1565">
                  <c:v>0.79166666666666652</c:v>
                </c:pt>
                <c:pt idx="1566">
                  <c:v>0.79166666666666652</c:v>
                </c:pt>
                <c:pt idx="1567">
                  <c:v>0.79166666666666652</c:v>
                </c:pt>
                <c:pt idx="1568">
                  <c:v>0.7909722222222223</c:v>
                </c:pt>
                <c:pt idx="1569">
                  <c:v>0.79166666666666652</c:v>
                </c:pt>
                <c:pt idx="1570">
                  <c:v>0.7909722222222223</c:v>
                </c:pt>
                <c:pt idx="1571">
                  <c:v>0.79166666666666652</c:v>
                </c:pt>
                <c:pt idx="1572">
                  <c:v>0.7909722222222223</c:v>
                </c:pt>
                <c:pt idx="1573">
                  <c:v>0.79166666666666652</c:v>
                </c:pt>
                <c:pt idx="1574">
                  <c:v>0.79166666666666652</c:v>
                </c:pt>
                <c:pt idx="1575">
                  <c:v>0.79166666666666652</c:v>
                </c:pt>
                <c:pt idx="1576">
                  <c:v>0.79166666666666652</c:v>
                </c:pt>
                <c:pt idx="1577">
                  <c:v>0.7909722222222223</c:v>
                </c:pt>
                <c:pt idx="1578">
                  <c:v>0.7909722222222223</c:v>
                </c:pt>
                <c:pt idx="1579">
                  <c:v>0.79166666666666652</c:v>
                </c:pt>
                <c:pt idx="1580">
                  <c:v>0.7909722222222223</c:v>
                </c:pt>
                <c:pt idx="1581">
                  <c:v>0.7909722222222223</c:v>
                </c:pt>
                <c:pt idx="1582">
                  <c:v>0.7909722222222223</c:v>
                </c:pt>
                <c:pt idx="1583">
                  <c:v>0.7909722222222223</c:v>
                </c:pt>
                <c:pt idx="1584">
                  <c:v>0.7909722222222223</c:v>
                </c:pt>
                <c:pt idx="1585">
                  <c:v>0.7909722222222223</c:v>
                </c:pt>
                <c:pt idx="1586">
                  <c:v>0.7909722222222223</c:v>
                </c:pt>
                <c:pt idx="1587">
                  <c:v>0.7909722222222223</c:v>
                </c:pt>
                <c:pt idx="1588">
                  <c:v>0.7909722222222223</c:v>
                </c:pt>
                <c:pt idx="1589">
                  <c:v>0.7909722222222223</c:v>
                </c:pt>
                <c:pt idx="1590">
                  <c:v>0.79166666666666652</c:v>
                </c:pt>
                <c:pt idx="1591">
                  <c:v>0.7909722222222223</c:v>
                </c:pt>
                <c:pt idx="1592">
                  <c:v>0.79166666666666652</c:v>
                </c:pt>
                <c:pt idx="1593">
                  <c:v>0.7909722222222223</c:v>
                </c:pt>
                <c:pt idx="1594">
                  <c:v>0.79166666666666652</c:v>
                </c:pt>
                <c:pt idx="1595">
                  <c:v>0.79166666666666652</c:v>
                </c:pt>
                <c:pt idx="1596">
                  <c:v>0.79166666666666652</c:v>
                </c:pt>
                <c:pt idx="1597">
                  <c:v>0.79166666666666652</c:v>
                </c:pt>
                <c:pt idx="1598">
                  <c:v>0.79166666666666652</c:v>
                </c:pt>
                <c:pt idx="1599">
                  <c:v>0.79166666666666652</c:v>
                </c:pt>
                <c:pt idx="1600">
                  <c:v>0.79166666666666652</c:v>
                </c:pt>
                <c:pt idx="1601">
                  <c:v>0.79166666666666652</c:v>
                </c:pt>
                <c:pt idx="1602">
                  <c:v>0.7909722222222223</c:v>
                </c:pt>
                <c:pt idx="1603">
                  <c:v>0.79166666666666652</c:v>
                </c:pt>
                <c:pt idx="1604">
                  <c:v>0.7909722222222223</c:v>
                </c:pt>
                <c:pt idx="1605">
                  <c:v>0.79166666666666652</c:v>
                </c:pt>
                <c:pt idx="1606">
                  <c:v>0.79166666666666652</c:v>
                </c:pt>
                <c:pt idx="1607">
                  <c:v>0.7909722222222223</c:v>
                </c:pt>
                <c:pt idx="1608">
                  <c:v>0.7909722222222223</c:v>
                </c:pt>
                <c:pt idx="1609">
                  <c:v>0.7909722222222223</c:v>
                </c:pt>
                <c:pt idx="1610">
                  <c:v>0.7909722222222223</c:v>
                </c:pt>
                <c:pt idx="1611">
                  <c:v>0.79166666666666652</c:v>
                </c:pt>
                <c:pt idx="1612">
                  <c:v>0.79166666666666652</c:v>
                </c:pt>
                <c:pt idx="1613">
                  <c:v>0.7909722222222223</c:v>
                </c:pt>
                <c:pt idx="1614">
                  <c:v>0.79166666666666652</c:v>
                </c:pt>
                <c:pt idx="1615">
                  <c:v>0.79166666666666652</c:v>
                </c:pt>
                <c:pt idx="1616">
                  <c:v>0.79166666666666652</c:v>
                </c:pt>
                <c:pt idx="1617">
                  <c:v>0.79166666666666652</c:v>
                </c:pt>
                <c:pt idx="1618">
                  <c:v>0.7909722222222223</c:v>
                </c:pt>
                <c:pt idx="1619">
                  <c:v>0.7909722222222223</c:v>
                </c:pt>
                <c:pt idx="1620">
                  <c:v>0.79166666666666652</c:v>
                </c:pt>
                <c:pt idx="1621">
                  <c:v>0.79166666666666652</c:v>
                </c:pt>
                <c:pt idx="1622">
                  <c:v>0.79166666666666652</c:v>
                </c:pt>
                <c:pt idx="1623">
                  <c:v>0.79166666666666652</c:v>
                </c:pt>
                <c:pt idx="1624">
                  <c:v>0.7909722222222223</c:v>
                </c:pt>
                <c:pt idx="1625">
                  <c:v>0.7909722222222223</c:v>
                </c:pt>
                <c:pt idx="1626">
                  <c:v>0.7909722222222223</c:v>
                </c:pt>
                <c:pt idx="1627">
                  <c:v>0.7909722222222223</c:v>
                </c:pt>
                <c:pt idx="1628">
                  <c:v>0.7909722222222223</c:v>
                </c:pt>
                <c:pt idx="1629">
                  <c:v>0.7909722222222223</c:v>
                </c:pt>
                <c:pt idx="1630">
                  <c:v>0.79166666666666652</c:v>
                </c:pt>
                <c:pt idx="1631">
                  <c:v>0.79166666666666652</c:v>
                </c:pt>
                <c:pt idx="1632">
                  <c:v>0.7909722222222223</c:v>
                </c:pt>
                <c:pt idx="1633">
                  <c:v>0.79166666666666652</c:v>
                </c:pt>
                <c:pt idx="1634">
                  <c:v>0.79166666666666652</c:v>
                </c:pt>
                <c:pt idx="1635">
                  <c:v>0.79166666666666652</c:v>
                </c:pt>
                <c:pt idx="1636">
                  <c:v>0.7909722222222223</c:v>
                </c:pt>
                <c:pt idx="1637">
                  <c:v>0.7909722222222223</c:v>
                </c:pt>
                <c:pt idx="1638">
                  <c:v>0.79166666666666652</c:v>
                </c:pt>
                <c:pt idx="1639">
                  <c:v>0.79166666666666652</c:v>
                </c:pt>
                <c:pt idx="1640">
                  <c:v>0.7909722222222223</c:v>
                </c:pt>
                <c:pt idx="1641">
                  <c:v>0.7909722222222223</c:v>
                </c:pt>
                <c:pt idx="1642">
                  <c:v>0.79166666666666652</c:v>
                </c:pt>
                <c:pt idx="1643">
                  <c:v>0.79166666666666652</c:v>
                </c:pt>
                <c:pt idx="1644">
                  <c:v>0.79166666666666652</c:v>
                </c:pt>
                <c:pt idx="1645">
                  <c:v>0.7909722222222223</c:v>
                </c:pt>
                <c:pt idx="1646">
                  <c:v>0.7909722222222223</c:v>
                </c:pt>
                <c:pt idx="1647">
                  <c:v>0.7909722222222223</c:v>
                </c:pt>
                <c:pt idx="1648">
                  <c:v>0.7909722222222223</c:v>
                </c:pt>
                <c:pt idx="1649">
                  <c:v>0.7909722222222223</c:v>
                </c:pt>
                <c:pt idx="1650">
                  <c:v>0.7909722222222223</c:v>
                </c:pt>
                <c:pt idx="1651">
                  <c:v>0.7909722222222223</c:v>
                </c:pt>
                <c:pt idx="1652">
                  <c:v>0.79166666666666652</c:v>
                </c:pt>
                <c:pt idx="1653">
                  <c:v>0.7909722222222223</c:v>
                </c:pt>
                <c:pt idx="1654">
                  <c:v>0.7909722222222223</c:v>
                </c:pt>
                <c:pt idx="1655">
                  <c:v>0.7909722222222223</c:v>
                </c:pt>
                <c:pt idx="1656">
                  <c:v>0.79166666666666652</c:v>
                </c:pt>
                <c:pt idx="1657">
                  <c:v>0.7909722222222223</c:v>
                </c:pt>
                <c:pt idx="1658">
                  <c:v>0.79166666666666652</c:v>
                </c:pt>
                <c:pt idx="1659">
                  <c:v>0.79166666666666652</c:v>
                </c:pt>
                <c:pt idx="1660">
                  <c:v>0.79166666666666652</c:v>
                </c:pt>
                <c:pt idx="1661">
                  <c:v>0.7909722222222223</c:v>
                </c:pt>
                <c:pt idx="1662">
                  <c:v>0.79166666666666652</c:v>
                </c:pt>
                <c:pt idx="1663">
                  <c:v>0.79166666666666652</c:v>
                </c:pt>
                <c:pt idx="1664">
                  <c:v>0.7909722222222223</c:v>
                </c:pt>
                <c:pt idx="1665">
                  <c:v>0.79166666666666652</c:v>
                </c:pt>
                <c:pt idx="1666">
                  <c:v>0.79166666666666652</c:v>
                </c:pt>
                <c:pt idx="1667">
                  <c:v>0.77013888888888948</c:v>
                </c:pt>
                <c:pt idx="1668">
                  <c:v>0.77083333333333404</c:v>
                </c:pt>
                <c:pt idx="1669">
                  <c:v>0.77083333333333404</c:v>
                </c:pt>
                <c:pt idx="1670">
                  <c:v>0.77013888888888948</c:v>
                </c:pt>
                <c:pt idx="1671">
                  <c:v>0.77013888888888948</c:v>
                </c:pt>
                <c:pt idx="1672">
                  <c:v>0.77013888888888948</c:v>
                </c:pt>
                <c:pt idx="1673">
                  <c:v>0.77013888888888948</c:v>
                </c:pt>
                <c:pt idx="1674">
                  <c:v>0.77013888888888948</c:v>
                </c:pt>
                <c:pt idx="1675">
                  <c:v>0.77013888888888948</c:v>
                </c:pt>
                <c:pt idx="1676">
                  <c:v>0.77013888888888948</c:v>
                </c:pt>
                <c:pt idx="1677">
                  <c:v>0.77013888888888948</c:v>
                </c:pt>
                <c:pt idx="1678">
                  <c:v>0.77013888888888948</c:v>
                </c:pt>
                <c:pt idx="1679">
                  <c:v>0.77013888888888948</c:v>
                </c:pt>
                <c:pt idx="1680">
                  <c:v>0.77013888888888948</c:v>
                </c:pt>
                <c:pt idx="1681">
                  <c:v>0.77083333333333404</c:v>
                </c:pt>
                <c:pt idx="1682">
                  <c:v>0.77083333333333404</c:v>
                </c:pt>
                <c:pt idx="1683">
                  <c:v>0.77083333333333404</c:v>
                </c:pt>
                <c:pt idx="1684">
                  <c:v>0.77083333333333404</c:v>
                </c:pt>
                <c:pt idx="1685">
                  <c:v>0.77083333333333404</c:v>
                </c:pt>
                <c:pt idx="1686">
                  <c:v>0.77083333333333404</c:v>
                </c:pt>
                <c:pt idx="1687">
                  <c:v>0.77083333333333404</c:v>
                </c:pt>
                <c:pt idx="1688">
                  <c:v>0.77083333333333404</c:v>
                </c:pt>
                <c:pt idx="1689">
                  <c:v>0.77083333333333404</c:v>
                </c:pt>
                <c:pt idx="1690">
                  <c:v>0.77083333333333404</c:v>
                </c:pt>
                <c:pt idx="1691">
                  <c:v>0.77083333333333404</c:v>
                </c:pt>
                <c:pt idx="1692">
                  <c:v>0.77083333333333404</c:v>
                </c:pt>
                <c:pt idx="1693">
                  <c:v>0.77013888888888948</c:v>
                </c:pt>
                <c:pt idx="1694">
                  <c:v>0.77013888888888948</c:v>
                </c:pt>
                <c:pt idx="1695">
                  <c:v>0.77013888888888948</c:v>
                </c:pt>
                <c:pt idx="1696">
                  <c:v>0.77013888888888948</c:v>
                </c:pt>
                <c:pt idx="1697">
                  <c:v>0.77013888888888948</c:v>
                </c:pt>
                <c:pt idx="1698">
                  <c:v>0.77013888888888948</c:v>
                </c:pt>
                <c:pt idx="1699">
                  <c:v>0.77083333333333404</c:v>
                </c:pt>
                <c:pt idx="1700">
                  <c:v>0.77083333333333404</c:v>
                </c:pt>
                <c:pt idx="1701">
                  <c:v>0.77083333333333404</c:v>
                </c:pt>
                <c:pt idx="1702">
                  <c:v>0.77013888888888948</c:v>
                </c:pt>
                <c:pt idx="1703">
                  <c:v>0.77083333333333404</c:v>
                </c:pt>
                <c:pt idx="1704">
                  <c:v>0.77083333333333404</c:v>
                </c:pt>
                <c:pt idx="1705">
                  <c:v>0.77083333333333404</c:v>
                </c:pt>
                <c:pt idx="1706">
                  <c:v>0.77083333333333404</c:v>
                </c:pt>
                <c:pt idx="1707">
                  <c:v>0.77083333333333404</c:v>
                </c:pt>
                <c:pt idx="1708">
                  <c:v>0.77083333333333404</c:v>
                </c:pt>
                <c:pt idx="1709">
                  <c:v>0.77083333333333404</c:v>
                </c:pt>
                <c:pt idx="1710">
                  <c:v>0.77083333333333404</c:v>
                </c:pt>
                <c:pt idx="1711">
                  <c:v>0.77083333333333404</c:v>
                </c:pt>
                <c:pt idx="1712">
                  <c:v>0.77083333333333404</c:v>
                </c:pt>
                <c:pt idx="1713">
                  <c:v>0.77083333333333404</c:v>
                </c:pt>
                <c:pt idx="1714">
                  <c:v>0.77083333333333404</c:v>
                </c:pt>
                <c:pt idx="1715">
                  <c:v>0.77013888888888948</c:v>
                </c:pt>
                <c:pt idx="1716">
                  <c:v>0.77083333333333404</c:v>
                </c:pt>
                <c:pt idx="1717">
                  <c:v>0.77083333333333404</c:v>
                </c:pt>
                <c:pt idx="1718">
                  <c:v>0.77083333333333404</c:v>
                </c:pt>
                <c:pt idx="1719">
                  <c:v>0.77083333333333404</c:v>
                </c:pt>
                <c:pt idx="1720">
                  <c:v>0.77013888888888948</c:v>
                </c:pt>
                <c:pt idx="1721">
                  <c:v>0.77013888888888948</c:v>
                </c:pt>
                <c:pt idx="1722">
                  <c:v>0.77083333333333404</c:v>
                </c:pt>
                <c:pt idx="1723">
                  <c:v>0.77083333333333404</c:v>
                </c:pt>
                <c:pt idx="1724">
                  <c:v>0.77083333333333404</c:v>
                </c:pt>
                <c:pt idx="1725">
                  <c:v>0.77083333333333404</c:v>
                </c:pt>
                <c:pt idx="1726">
                  <c:v>0.77083333333333404</c:v>
                </c:pt>
                <c:pt idx="1727">
                  <c:v>0.77013888888888948</c:v>
                </c:pt>
                <c:pt idx="1728">
                  <c:v>0.77013888888888948</c:v>
                </c:pt>
                <c:pt idx="1729">
                  <c:v>0.77013888888888948</c:v>
                </c:pt>
                <c:pt idx="1730">
                  <c:v>0.77013888888888948</c:v>
                </c:pt>
                <c:pt idx="1731">
                  <c:v>0.77013888888888948</c:v>
                </c:pt>
                <c:pt idx="1732">
                  <c:v>0.77013888888888948</c:v>
                </c:pt>
                <c:pt idx="1733">
                  <c:v>0.77083333333333404</c:v>
                </c:pt>
                <c:pt idx="1734">
                  <c:v>0.77083333333333404</c:v>
                </c:pt>
                <c:pt idx="1735">
                  <c:v>0.77013888888888948</c:v>
                </c:pt>
                <c:pt idx="1736">
                  <c:v>0.77083333333333404</c:v>
                </c:pt>
                <c:pt idx="1737">
                  <c:v>0.77083333333333404</c:v>
                </c:pt>
                <c:pt idx="1738">
                  <c:v>0.77083333333333404</c:v>
                </c:pt>
                <c:pt idx="1739">
                  <c:v>0.77083333333333404</c:v>
                </c:pt>
                <c:pt idx="1740">
                  <c:v>0.77083333333333404</c:v>
                </c:pt>
                <c:pt idx="1741">
                  <c:v>0.77083333333333404</c:v>
                </c:pt>
                <c:pt idx="1742">
                  <c:v>0.77083333333333404</c:v>
                </c:pt>
                <c:pt idx="1743">
                  <c:v>0.77083333333333404</c:v>
                </c:pt>
                <c:pt idx="1744">
                  <c:v>0.77083333333333404</c:v>
                </c:pt>
                <c:pt idx="1745">
                  <c:v>0.74930555555555622</c:v>
                </c:pt>
                <c:pt idx="1746">
                  <c:v>0.75000000000000056</c:v>
                </c:pt>
                <c:pt idx="1747">
                  <c:v>0.75000000000000056</c:v>
                </c:pt>
                <c:pt idx="1748">
                  <c:v>0.74930555555555622</c:v>
                </c:pt>
                <c:pt idx="1749">
                  <c:v>0.74930555555555622</c:v>
                </c:pt>
                <c:pt idx="1750">
                  <c:v>0.74930555555555622</c:v>
                </c:pt>
                <c:pt idx="1751">
                  <c:v>0.74930555555555622</c:v>
                </c:pt>
                <c:pt idx="1752">
                  <c:v>0.74930555555555622</c:v>
                </c:pt>
                <c:pt idx="1753">
                  <c:v>0.74930555555555622</c:v>
                </c:pt>
                <c:pt idx="1754">
                  <c:v>0.74930555555555622</c:v>
                </c:pt>
                <c:pt idx="1755">
                  <c:v>0.74930555555555622</c:v>
                </c:pt>
                <c:pt idx="1756">
                  <c:v>0.74930555555555622</c:v>
                </c:pt>
                <c:pt idx="1757">
                  <c:v>0.74930555555555622</c:v>
                </c:pt>
                <c:pt idx="1758">
                  <c:v>0.74930555555555622</c:v>
                </c:pt>
                <c:pt idx="1759">
                  <c:v>0.74930555555555622</c:v>
                </c:pt>
                <c:pt idx="1760">
                  <c:v>0.75000000000000056</c:v>
                </c:pt>
                <c:pt idx="1761">
                  <c:v>0.75000000000000056</c:v>
                </c:pt>
                <c:pt idx="1762">
                  <c:v>0.75000000000000056</c:v>
                </c:pt>
                <c:pt idx="1763">
                  <c:v>0.74930555555555622</c:v>
                </c:pt>
                <c:pt idx="1764">
                  <c:v>0.75000000000000056</c:v>
                </c:pt>
                <c:pt idx="1765">
                  <c:v>0.74930555555555622</c:v>
                </c:pt>
                <c:pt idx="1766">
                  <c:v>0.74930555555555622</c:v>
                </c:pt>
                <c:pt idx="1767">
                  <c:v>0.75000000000000056</c:v>
                </c:pt>
                <c:pt idx="1768">
                  <c:v>0.75000000000000056</c:v>
                </c:pt>
                <c:pt idx="1769">
                  <c:v>0.74930555555555622</c:v>
                </c:pt>
                <c:pt idx="1770">
                  <c:v>0.75000000000000056</c:v>
                </c:pt>
                <c:pt idx="1771">
                  <c:v>0.75000000000000056</c:v>
                </c:pt>
                <c:pt idx="1772">
                  <c:v>0.74930555555555622</c:v>
                </c:pt>
                <c:pt idx="1773">
                  <c:v>0.74930555555555622</c:v>
                </c:pt>
                <c:pt idx="1774">
                  <c:v>0.74930555555555622</c:v>
                </c:pt>
                <c:pt idx="1775">
                  <c:v>0.74930555555555622</c:v>
                </c:pt>
                <c:pt idx="1776">
                  <c:v>0.74930555555555622</c:v>
                </c:pt>
                <c:pt idx="1777">
                  <c:v>0.74930555555555622</c:v>
                </c:pt>
                <c:pt idx="1778">
                  <c:v>0.74930555555555622</c:v>
                </c:pt>
                <c:pt idx="1779">
                  <c:v>0.74930555555555622</c:v>
                </c:pt>
                <c:pt idx="1780">
                  <c:v>0.74930555555555622</c:v>
                </c:pt>
                <c:pt idx="1781">
                  <c:v>0.74930555555555622</c:v>
                </c:pt>
                <c:pt idx="1782">
                  <c:v>0.74930555555555622</c:v>
                </c:pt>
                <c:pt idx="1783">
                  <c:v>0.74930555555555622</c:v>
                </c:pt>
                <c:pt idx="1784">
                  <c:v>0.75000000000000056</c:v>
                </c:pt>
                <c:pt idx="1785">
                  <c:v>0.74930555555555622</c:v>
                </c:pt>
                <c:pt idx="1786">
                  <c:v>0.74930555555555622</c:v>
                </c:pt>
                <c:pt idx="1787">
                  <c:v>0.75000000000000056</c:v>
                </c:pt>
                <c:pt idx="1788">
                  <c:v>0.74930555555555622</c:v>
                </c:pt>
                <c:pt idx="1789">
                  <c:v>0.74930555555555622</c:v>
                </c:pt>
                <c:pt idx="1790">
                  <c:v>0.75000000000000056</c:v>
                </c:pt>
                <c:pt idx="1791">
                  <c:v>0.75000000000000056</c:v>
                </c:pt>
                <c:pt idx="1792">
                  <c:v>0.75000000000000056</c:v>
                </c:pt>
                <c:pt idx="1793">
                  <c:v>0.74930555555555622</c:v>
                </c:pt>
                <c:pt idx="1794">
                  <c:v>0.75000000000000056</c:v>
                </c:pt>
                <c:pt idx="1795">
                  <c:v>0.75000000000000056</c:v>
                </c:pt>
                <c:pt idx="1796">
                  <c:v>0.75000000000000056</c:v>
                </c:pt>
                <c:pt idx="1797">
                  <c:v>0.75000000000000056</c:v>
                </c:pt>
                <c:pt idx="1798">
                  <c:v>0.75000000000000056</c:v>
                </c:pt>
                <c:pt idx="1799">
                  <c:v>0.74930555555555622</c:v>
                </c:pt>
                <c:pt idx="1800">
                  <c:v>0.74930555555555622</c:v>
                </c:pt>
                <c:pt idx="1801">
                  <c:v>0.74930555555555622</c:v>
                </c:pt>
                <c:pt idx="1802">
                  <c:v>0.74930555555555622</c:v>
                </c:pt>
                <c:pt idx="1803">
                  <c:v>0.74930555555555622</c:v>
                </c:pt>
                <c:pt idx="1804">
                  <c:v>0.74930555555555622</c:v>
                </c:pt>
                <c:pt idx="1805">
                  <c:v>0.75000000000000056</c:v>
                </c:pt>
                <c:pt idx="1806">
                  <c:v>0.75000000000000056</c:v>
                </c:pt>
                <c:pt idx="1807">
                  <c:v>0.75000000000000056</c:v>
                </c:pt>
                <c:pt idx="1808">
                  <c:v>0.74930555555555622</c:v>
                </c:pt>
                <c:pt idx="1809">
                  <c:v>0.75000000000000056</c:v>
                </c:pt>
                <c:pt idx="1810">
                  <c:v>0.74930555555555622</c:v>
                </c:pt>
                <c:pt idx="1811">
                  <c:v>0.75000000000000056</c:v>
                </c:pt>
                <c:pt idx="1812">
                  <c:v>0.74930555555555622</c:v>
                </c:pt>
                <c:pt idx="1813">
                  <c:v>0.75000000000000056</c:v>
                </c:pt>
                <c:pt idx="1814">
                  <c:v>0.75000000000000056</c:v>
                </c:pt>
                <c:pt idx="1815">
                  <c:v>0.75000000000000056</c:v>
                </c:pt>
                <c:pt idx="1816">
                  <c:v>0.75000000000000056</c:v>
                </c:pt>
                <c:pt idx="1817">
                  <c:v>0.74930555555555622</c:v>
                </c:pt>
                <c:pt idx="1818">
                  <c:v>0.74930555555555622</c:v>
                </c:pt>
                <c:pt idx="1819">
                  <c:v>0.75000000000000056</c:v>
                </c:pt>
                <c:pt idx="1820">
                  <c:v>0.74930555555555622</c:v>
                </c:pt>
                <c:pt idx="1821">
                  <c:v>0.74930555555555622</c:v>
                </c:pt>
                <c:pt idx="1822">
                  <c:v>0.74930555555555622</c:v>
                </c:pt>
                <c:pt idx="1823">
                  <c:v>0.74930555555555622</c:v>
                </c:pt>
                <c:pt idx="1824">
                  <c:v>0.74930555555555622</c:v>
                </c:pt>
                <c:pt idx="1825">
                  <c:v>0.74930555555555622</c:v>
                </c:pt>
                <c:pt idx="1826">
                  <c:v>0.74930555555555622</c:v>
                </c:pt>
                <c:pt idx="1827">
                  <c:v>0.74930555555555622</c:v>
                </c:pt>
                <c:pt idx="1828">
                  <c:v>0.74930555555555622</c:v>
                </c:pt>
                <c:pt idx="1829">
                  <c:v>0.74930555555555622</c:v>
                </c:pt>
                <c:pt idx="1830">
                  <c:v>0.75000000000000056</c:v>
                </c:pt>
                <c:pt idx="1831">
                  <c:v>0.74930555555555622</c:v>
                </c:pt>
                <c:pt idx="1832">
                  <c:v>0.75000000000000056</c:v>
                </c:pt>
                <c:pt idx="1833">
                  <c:v>0.74930555555555622</c:v>
                </c:pt>
                <c:pt idx="1834">
                  <c:v>0.75000000000000056</c:v>
                </c:pt>
                <c:pt idx="1835">
                  <c:v>0.75000000000000056</c:v>
                </c:pt>
                <c:pt idx="1836">
                  <c:v>0.75000000000000056</c:v>
                </c:pt>
                <c:pt idx="1837">
                  <c:v>0.75000000000000056</c:v>
                </c:pt>
                <c:pt idx="1838">
                  <c:v>0.75000000000000056</c:v>
                </c:pt>
                <c:pt idx="1839">
                  <c:v>0.75000000000000056</c:v>
                </c:pt>
                <c:pt idx="1840">
                  <c:v>0.75000000000000056</c:v>
                </c:pt>
                <c:pt idx="1841">
                  <c:v>0.75000000000000056</c:v>
                </c:pt>
                <c:pt idx="1842">
                  <c:v>0.74930555555555622</c:v>
                </c:pt>
                <c:pt idx="1843">
                  <c:v>0.75000000000000056</c:v>
                </c:pt>
                <c:pt idx="1844">
                  <c:v>0.74930555555555622</c:v>
                </c:pt>
                <c:pt idx="1845">
                  <c:v>0.75000000000000056</c:v>
                </c:pt>
                <c:pt idx="1846">
                  <c:v>0.75000000000000056</c:v>
                </c:pt>
                <c:pt idx="1847">
                  <c:v>0.74930555555555622</c:v>
                </c:pt>
                <c:pt idx="1848">
                  <c:v>0.74930555555555622</c:v>
                </c:pt>
                <c:pt idx="1849">
                  <c:v>0.74930555555555622</c:v>
                </c:pt>
                <c:pt idx="1850">
                  <c:v>0.74930555555555622</c:v>
                </c:pt>
                <c:pt idx="1851">
                  <c:v>0.75000000000000056</c:v>
                </c:pt>
                <c:pt idx="1852">
                  <c:v>0.75000000000000056</c:v>
                </c:pt>
                <c:pt idx="1853">
                  <c:v>0.74930555555555622</c:v>
                </c:pt>
                <c:pt idx="1854">
                  <c:v>0.75000000000000056</c:v>
                </c:pt>
                <c:pt idx="1855">
                  <c:v>0.75000000000000056</c:v>
                </c:pt>
                <c:pt idx="1856">
                  <c:v>0.75000000000000056</c:v>
                </c:pt>
                <c:pt idx="1857">
                  <c:v>0.75000000000000056</c:v>
                </c:pt>
                <c:pt idx="1858">
                  <c:v>0.74930555555555622</c:v>
                </c:pt>
                <c:pt idx="1859">
                  <c:v>0.74930555555555622</c:v>
                </c:pt>
                <c:pt idx="1860">
                  <c:v>0.75000000000000056</c:v>
                </c:pt>
                <c:pt idx="1861">
                  <c:v>0.75000000000000056</c:v>
                </c:pt>
                <c:pt idx="1862">
                  <c:v>0.75000000000000056</c:v>
                </c:pt>
                <c:pt idx="1863">
                  <c:v>0.75000000000000056</c:v>
                </c:pt>
                <c:pt idx="1864">
                  <c:v>0.75000000000000056</c:v>
                </c:pt>
                <c:pt idx="1865">
                  <c:v>0.74930555555555622</c:v>
                </c:pt>
                <c:pt idx="1866">
                  <c:v>0.74930555555555622</c:v>
                </c:pt>
                <c:pt idx="1867">
                  <c:v>0.74930555555555622</c:v>
                </c:pt>
                <c:pt idx="1868">
                  <c:v>0.74930555555555622</c:v>
                </c:pt>
                <c:pt idx="1869">
                  <c:v>0.74930555555555622</c:v>
                </c:pt>
                <c:pt idx="1870">
                  <c:v>0.74930555555555622</c:v>
                </c:pt>
                <c:pt idx="1871">
                  <c:v>0.75000000000000056</c:v>
                </c:pt>
                <c:pt idx="1872">
                  <c:v>0.75000000000000056</c:v>
                </c:pt>
                <c:pt idx="1873">
                  <c:v>0.74930555555555622</c:v>
                </c:pt>
                <c:pt idx="1874">
                  <c:v>0.75000000000000056</c:v>
                </c:pt>
                <c:pt idx="1875">
                  <c:v>0.75000000000000056</c:v>
                </c:pt>
                <c:pt idx="1876">
                  <c:v>0.75000000000000056</c:v>
                </c:pt>
                <c:pt idx="1877">
                  <c:v>0.74930555555555622</c:v>
                </c:pt>
                <c:pt idx="1878">
                  <c:v>0.74930555555555622</c:v>
                </c:pt>
                <c:pt idx="1879">
                  <c:v>0.75000000000000056</c:v>
                </c:pt>
                <c:pt idx="1880">
                  <c:v>0.75000000000000056</c:v>
                </c:pt>
                <c:pt idx="1881">
                  <c:v>0.74930555555555622</c:v>
                </c:pt>
                <c:pt idx="1882">
                  <c:v>0.74930555555555622</c:v>
                </c:pt>
                <c:pt idx="1883">
                  <c:v>0.75000000000000056</c:v>
                </c:pt>
                <c:pt idx="1884">
                  <c:v>0.75000000000000056</c:v>
                </c:pt>
                <c:pt idx="1885">
                  <c:v>0.75000000000000056</c:v>
                </c:pt>
                <c:pt idx="1886">
                  <c:v>0.74930555555555622</c:v>
                </c:pt>
                <c:pt idx="1887">
                  <c:v>0.74930555555555622</c:v>
                </c:pt>
                <c:pt idx="1888">
                  <c:v>0.74930555555555622</c:v>
                </c:pt>
                <c:pt idx="1889">
                  <c:v>0.74930555555555622</c:v>
                </c:pt>
                <c:pt idx="1890">
                  <c:v>0.74930555555555622</c:v>
                </c:pt>
                <c:pt idx="1891">
                  <c:v>0.74930555555555622</c:v>
                </c:pt>
                <c:pt idx="1892">
                  <c:v>0.74930555555555622</c:v>
                </c:pt>
                <c:pt idx="1893">
                  <c:v>0.75000000000000056</c:v>
                </c:pt>
                <c:pt idx="1894">
                  <c:v>0.74930555555555622</c:v>
                </c:pt>
                <c:pt idx="1895">
                  <c:v>0.74930555555555622</c:v>
                </c:pt>
                <c:pt idx="1896">
                  <c:v>0.74930555555555622</c:v>
                </c:pt>
                <c:pt idx="1897">
                  <c:v>0.75000000000000056</c:v>
                </c:pt>
                <c:pt idx="1898">
                  <c:v>0.74930555555555622</c:v>
                </c:pt>
                <c:pt idx="1899">
                  <c:v>0.75000000000000056</c:v>
                </c:pt>
                <c:pt idx="1900">
                  <c:v>0.75000000000000056</c:v>
                </c:pt>
                <c:pt idx="1901">
                  <c:v>0.75000000000000056</c:v>
                </c:pt>
                <c:pt idx="1902">
                  <c:v>0.74930555555555622</c:v>
                </c:pt>
                <c:pt idx="1903">
                  <c:v>0.75000000000000056</c:v>
                </c:pt>
                <c:pt idx="1904">
                  <c:v>0.75000000000000056</c:v>
                </c:pt>
                <c:pt idx="1905">
                  <c:v>0.74930555555555622</c:v>
                </c:pt>
                <c:pt idx="1906">
                  <c:v>0.75000000000000056</c:v>
                </c:pt>
                <c:pt idx="1907">
                  <c:v>0.75000000000000056</c:v>
                </c:pt>
                <c:pt idx="1908">
                  <c:v>0.7284722222222223</c:v>
                </c:pt>
                <c:pt idx="1909">
                  <c:v>0.7284722222222223</c:v>
                </c:pt>
                <c:pt idx="1910">
                  <c:v>0.7284722222222223</c:v>
                </c:pt>
                <c:pt idx="1911">
                  <c:v>0.7284722222222223</c:v>
                </c:pt>
                <c:pt idx="1912">
                  <c:v>0.7284722222222223</c:v>
                </c:pt>
                <c:pt idx="1913">
                  <c:v>0.7284722222222223</c:v>
                </c:pt>
                <c:pt idx="1914">
                  <c:v>0.7284722222222223</c:v>
                </c:pt>
                <c:pt idx="1915">
                  <c:v>0.7284722222222223</c:v>
                </c:pt>
                <c:pt idx="1916">
                  <c:v>0.7284722222222223</c:v>
                </c:pt>
                <c:pt idx="1917">
                  <c:v>0.72916666666666652</c:v>
                </c:pt>
                <c:pt idx="1918">
                  <c:v>0.7284722222222223</c:v>
                </c:pt>
                <c:pt idx="1919">
                  <c:v>0.7284722222222223</c:v>
                </c:pt>
                <c:pt idx="1920">
                  <c:v>0.7284722222222223</c:v>
                </c:pt>
                <c:pt idx="1921">
                  <c:v>0.72916666666666652</c:v>
                </c:pt>
                <c:pt idx="1922">
                  <c:v>0.72916666666666652</c:v>
                </c:pt>
                <c:pt idx="1923">
                  <c:v>0.7284722222222223</c:v>
                </c:pt>
                <c:pt idx="1924">
                  <c:v>0.7284722222222223</c:v>
                </c:pt>
                <c:pt idx="1925">
                  <c:v>0.7284722222222223</c:v>
                </c:pt>
                <c:pt idx="1926">
                  <c:v>0.7284722222222223</c:v>
                </c:pt>
                <c:pt idx="1927">
                  <c:v>0.7284722222222223</c:v>
                </c:pt>
                <c:pt idx="1928">
                  <c:v>0.7284722222222223</c:v>
                </c:pt>
                <c:pt idx="1929">
                  <c:v>0.7284722222222223</c:v>
                </c:pt>
                <c:pt idx="1930">
                  <c:v>0.7284722222222223</c:v>
                </c:pt>
                <c:pt idx="1931">
                  <c:v>0.7284722222222223</c:v>
                </c:pt>
                <c:pt idx="1932">
                  <c:v>0.7284722222222223</c:v>
                </c:pt>
                <c:pt idx="1933">
                  <c:v>0.7284722222222223</c:v>
                </c:pt>
                <c:pt idx="1934">
                  <c:v>0.7284722222222223</c:v>
                </c:pt>
                <c:pt idx="1935">
                  <c:v>0.7284722222222223</c:v>
                </c:pt>
                <c:pt idx="1936">
                  <c:v>0.72916666666666652</c:v>
                </c:pt>
                <c:pt idx="1937">
                  <c:v>0.7284722222222223</c:v>
                </c:pt>
                <c:pt idx="1938">
                  <c:v>0.7284722222222223</c:v>
                </c:pt>
                <c:pt idx="1939">
                  <c:v>0.72916666666666652</c:v>
                </c:pt>
                <c:pt idx="1940">
                  <c:v>0.7284722222222223</c:v>
                </c:pt>
                <c:pt idx="1941">
                  <c:v>0.7284722222222223</c:v>
                </c:pt>
                <c:pt idx="1942">
                  <c:v>0.72916666666666652</c:v>
                </c:pt>
                <c:pt idx="1943">
                  <c:v>0.72916666666666652</c:v>
                </c:pt>
                <c:pt idx="1944">
                  <c:v>0.72916666666666652</c:v>
                </c:pt>
                <c:pt idx="1945">
                  <c:v>0.7284722222222223</c:v>
                </c:pt>
                <c:pt idx="1946">
                  <c:v>0.72916666666666652</c:v>
                </c:pt>
                <c:pt idx="1947">
                  <c:v>0.72916666666666652</c:v>
                </c:pt>
                <c:pt idx="1948">
                  <c:v>0.72916666666666652</c:v>
                </c:pt>
                <c:pt idx="1949">
                  <c:v>0.7284722222222223</c:v>
                </c:pt>
                <c:pt idx="1950">
                  <c:v>0.7284722222222223</c:v>
                </c:pt>
                <c:pt idx="1951">
                  <c:v>0.7284722222222223</c:v>
                </c:pt>
                <c:pt idx="1952">
                  <c:v>0.7284722222222223</c:v>
                </c:pt>
                <c:pt idx="1953">
                  <c:v>0.72916666666666652</c:v>
                </c:pt>
                <c:pt idx="1954">
                  <c:v>0.7284722222222223</c:v>
                </c:pt>
                <c:pt idx="1955">
                  <c:v>0.7284722222222223</c:v>
                </c:pt>
                <c:pt idx="1956">
                  <c:v>0.7284722222222223</c:v>
                </c:pt>
                <c:pt idx="1957">
                  <c:v>0.72916666666666652</c:v>
                </c:pt>
                <c:pt idx="1958">
                  <c:v>0.72916666666666652</c:v>
                </c:pt>
                <c:pt idx="1959">
                  <c:v>0.7284722222222223</c:v>
                </c:pt>
                <c:pt idx="1960">
                  <c:v>0.7284722222222223</c:v>
                </c:pt>
                <c:pt idx="1961">
                  <c:v>0.7284722222222223</c:v>
                </c:pt>
                <c:pt idx="1962">
                  <c:v>0.7284722222222223</c:v>
                </c:pt>
                <c:pt idx="1963">
                  <c:v>0.7284722222222223</c:v>
                </c:pt>
                <c:pt idx="1964">
                  <c:v>0.7284722222222223</c:v>
                </c:pt>
                <c:pt idx="1965">
                  <c:v>0.7284722222222223</c:v>
                </c:pt>
                <c:pt idx="1966">
                  <c:v>0.7284722222222223</c:v>
                </c:pt>
                <c:pt idx="1967">
                  <c:v>0.7284722222222223</c:v>
                </c:pt>
                <c:pt idx="1968">
                  <c:v>0.7284722222222223</c:v>
                </c:pt>
                <c:pt idx="1969">
                  <c:v>0.7284722222222223</c:v>
                </c:pt>
                <c:pt idx="1970">
                  <c:v>0.7284722222222223</c:v>
                </c:pt>
                <c:pt idx="1971">
                  <c:v>0.72916666666666652</c:v>
                </c:pt>
                <c:pt idx="1972">
                  <c:v>0.7284722222222223</c:v>
                </c:pt>
                <c:pt idx="1973">
                  <c:v>0.72916666666666652</c:v>
                </c:pt>
                <c:pt idx="1974">
                  <c:v>0.7284722222222223</c:v>
                </c:pt>
                <c:pt idx="1975">
                  <c:v>0.72916666666666652</c:v>
                </c:pt>
                <c:pt idx="1976">
                  <c:v>0.72916666666666652</c:v>
                </c:pt>
                <c:pt idx="1977">
                  <c:v>0.72916666666666652</c:v>
                </c:pt>
                <c:pt idx="1978">
                  <c:v>0.7284722222222223</c:v>
                </c:pt>
                <c:pt idx="1979">
                  <c:v>0.7284722222222223</c:v>
                </c:pt>
                <c:pt idx="1980">
                  <c:v>0.7284722222222223</c:v>
                </c:pt>
                <c:pt idx="1981">
                  <c:v>0.7284722222222223</c:v>
                </c:pt>
                <c:pt idx="1982">
                  <c:v>0.7284722222222223</c:v>
                </c:pt>
                <c:pt idx="1983">
                  <c:v>0.7284722222222223</c:v>
                </c:pt>
                <c:pt idx="1984">
                  <c:v>0.72916666666666652</c:v>
                </c:pt>
                <c:pt idx="1985">
                  <c:v>0.7284722222222223</c:v>
                </c:pt>
                <c:pt idx="1986">
                  <c:v>0.72916666666666652</c:v>
                </c:pt>
                <c:pt idx="1987">
                  <c:v>0.72916666666666652</c:v>
                </c:pt>
                <c:pt idx="1988">
                  <c:v>0.72916666666666652</c:v>
                </c:pt>
                <c:pt idx="1989">
                  <c:v>0.72916666666666652</c:v>
                </c:pt>
                <c:pt idx="1990">
                  <c:v>0.72916666666666652</c:v>
                </c:pt>
                <c:pt idx="1991">
                  <c:v>0.7284722222222223</c:v>
                </c:pt>
                <c:pt idx="1992">
                  <c:v>0.7284722222222223</c:v>
                </c:pt>
                <c:pt idx="1993">
                  <c:v>0.7284722222222223</c:v>
                </c:pt>
                <c:pt idx="1994">
                  <c:v>0.7284722222222223</c:v>
                </c:pt>
                <c:pt idx="1995">
                  <c:v>0.7284722222222223</c:v>
                </c:pt>
                <c:pt idx="1996">
                  <c:v>0.7284722222222223</c:v>
                </c:pt>
                <c:pt idx="1997">
                  <c:v>0.7284722222222223</c:v>
                </c:pt>
                <c:pt idx="1998">
                  <c:v>0.7284722222222223</c:v>
                </c:pt>
                <c:pt idx="1999">
                  <c:v>0.72916666666666652</c:v>
                </c:pt>
                <c:pt idx="2000">
                  <c:v>0.7284722222222223</c:v>
                </c:pt>
                <c:pt idx="2001">
                  <c:v>0.7284722222222223</c:v>
                </c:pt>
                <c:pt idx="2002">
                  <c:v>0.72916666666666652</c:v>
                </c:pt>
                <c:pt idx="2003">
                  <c:v>0.7284722222222223</c:v>
                </c:pt>
                <c:pt idx="2004">
                  <c:v>0.7284722222222223</c:v>
                </c:pt>
                <c:pt idx="2005">
                  <c:v>0.7284722222222223</c:v>
                </c:pt>
                <c:pt idx="2006">
                  <c:v>0.7284722222222223</c:v>
                </c:pt>
                <c:pt idx="2007">
                  <c:v>0.7284722222222223</c:v>
                </c:pt>
                <c:pt idx="2008">
                  <c:v>0.7284722222222223</c:v>
                </c:pt>
                <c:pt idx="2009">
                  <c:v>0.7284722222222223</c:v>
                </c:pt>
                <c:pt idx="2010">
                  <c:v>0.72916666666666652</c:v>
                </c:pt>
                <c:pt idx="2011">
                  <c:v>0.7284722222222223</c:v>
                </c:pt>
                <c:pt idx="2012">
                  <c:v>0.7284722222222223</c:v>
                </c:pt>
                <c:pt idx="2013">
                  <c:v>0.7284722222222223</c:v>
                </c:pt>
                <c:pt idx="2014">
                  <c:v>0.72916666666666652</c:v>
                </c:pt>
                <c:pt idx="2015">
                  <c:v>0.7284722222222223</c:v>
                </c:pt>
                <c:pt idx="2016">
                  <c:v>0.72916666666666652</c:v>
                </c:pt>
                <c:pt idx="2017">
                  <c:v>0.72916666666666652</c:v>
                </c:pt>
                <c:pt idx="2018">
                  <c:v>0.72916666666666652</c:v>
                </c:pt>
                <c:pt idx="2019">
                  <c:v>0.7284722222222223</c:v>
                </c:pt>
                <c:pt idx="2020">
                  <c:v>0.72916666666666652</c:v>
                </c:pt>
                <c:pt idx="2021">
                  <c:v>0.72916666666666652</c:v>
                </c:pt>
                <c:pt idx="2022">
                  <c:v>0.7284722222222223</c:v>
                </c:pt>
                <c:pt idx="2023">
                  <c:v>0.72916666666666652</c:v>
                </c:pt>
                <c:pt idx="2024">
                  <c:v>0.72916666666666652</c:v>
                </c:pt>
                <c:pt idx="2025">
                  <c:v>0.70763888888888971</c:v>
                </c:pt>
                <c:pt idx="2026">
                  <c:v>0.7083333333333337</c:v>
                </c:pt>
                <c:pt idx="2027">
                  <c:v>0.7083333333333337</c:v>
                </c:pt>
                <c:pt idx="2028">
                  <c:v>0.70763888888888971</c:v>
                </c:pt>
                <c:pt idx="2029">
                  <c:v>0.70763888888888971</c:v>
                </c:pt>
                <c:pt idx="2030">
                  <c:v>0.70763888888888971</c:v>
                </c:pt>
                <c:pt idx="2031">
                  <c:v>0.70763888888888971</c:v>
                </c:pt>
                <c:pt idx="2032">
                  <c:v>0.70763888888888971</c:v>
                </c:pt>
                <c:pt idx="2033">
                  <c:v>0.70763888888888971</c:v>
                </c:pt>
                <c:pt idx="2034">
                  <c:v>0.70763888888888971</c:v>
                </c:pt>
                <c:pt idx="2035">
                  <c:v>0.70763888888888971</c:v>
                </c:pt>
                <c:pt idx="2036">
                  <c:v>0.70763888888888971</c:v>
                </c:pt>
                <c:pt idx="2037">
                  <c:v>0.70763888888888971</c:v>
                </c:pt>
                <c:pt idx="2038">
                  <c:v>0.70763888888888971</c:v>
                </c:pt>
                <c:pt idx="2039">
                  <c:v>0.7083333333333337</c:v>
                </c:pt>
                <c:pt idx="2040">
                  <c:v>0.7083333333333337</c:v>
                </c:pt>
                <c:pt idx="2041">
                  <c:v>0.7083333333333337</c:v>
                </c:pt>
                <c:pt idx="2042">
                  <c:v>0.7083333333333337</c:v>
                </c:pt>
                <c:pt idx="2043">
                  <c:v>0.7083333333333337</c:v>
                </c:pt>
                <c:pt idx="2044">
                  <c:v>0.7083333333333337</c:v>
                </c:pt>
                <c:pt idx="2045">
                  <c:v>0.7083333333333337</c:v>
                </c:pt>
                <c:pt idx="2046">
                  <c:v>0.7083333333333337</c:v>
                </c:pt>
                <c:pt idx="2047">
                  <c:v>0.7083333333333337</c:v>
                </c:pt>
                <c:pt idx="2048">
                  <c:v>0.7083333333333337</c:v>
                </c:pt>
                <c:pt idx="2049">
                  <c:v>0.70763888888888971</c:v>
                </c:pt>
                <c:pt idx="2050">
                  <c:v>0.70763888888888971</c:v>
                </c:pt>
                <c:pt idx="2051">
                  <c:v>0.70763888888888971</c:v>
                </c:pt>
                <c:pt idx="2052">
                  <c:v>0.70763888888888971</c:v>
                </c:pt>
                <c:pt idx="2053">
                  <c:v>0.70763888888888971</c:v>
                </c:pt>
                <c:pt idx="2054">
                  <c:v>0.70763888888888971</c:v>
                </c:pt>
                <c:pt idx="2055">
                  <c:v>0.7083333333333337</c:v>
                </c:pt>
                <c:pt idx="2056">
                  <c:v>0.7083333333333337</c:v>
                </c:pt>
                <c:pt idx="2057">
                  <c:v>0.7083333333333337</c:v>
                </c:pt>
                <c:pt idx="2058">
                  <c:v>0.70763888888888971</c:v>
                </c:pt>
                <c:pt idx="2059">
                  <c:v>0.7083333333333337</c:v>
                </c:pt>
                <c:pt idx="2060">
                  <c:v>0.7083333333333337</c:v>
                </c:pt>
                <c:pt idx="2061">
                  <c:v>0.7083333333333337</c:v>
                </c:pt>
                <c:pt idx="2062">
                  <c:v>0.7083333333333337</c:v>
                </c:pt>
                <c:pt idx="2063">
                  <c:v>0.7083333333333337</c:v>
                </c:pt>
                <c:pt idx="2064">
                  <c:v>0.7083333333333337</c:v>
                </c:pt>
                <c:pt idx="2065">
                  <c:v>0.7083333333333337</c:v>
                </c:pt>
                <c:pt idx="2066">
                  <c:v>0.7083333333333337</c:v>
                </c:pt>
                <c:pt idx="2067">
                  <c:v>0.7083333333333337</c:v>
                </c:pt>
                <c:pt idx="2068">
                  <c:v>0.7083333333333337</c:v>
                </c:pt>
                <c:pt idx="2069">
                  <c:v>0.7083333333333337</c:v>
                </c:pt>
                <c:pt idx="2070">
                  <c:v>0.7083333333333337</c:v>
                </c:pt>
                <c:pt idx="2071">
                  <c:v>0.7083333333333337</c:v>
                </c:pt>
                <c:pt idx="2072">
                  <c:v>0.7083333333333337</c:v>
                </c:pt>
                <c:pt idx="2073">
                  <c:v>0.70763888888888971</c:v>
                </c:pt>
                <c:pt idx="2074">
                  <c:v>0.70763888888888971</c:v>
                </c:pt>
                <c:pt idx="2075">
                  <c:v>0.7083333333333337</c:v>
                </c:pt>
                <c:pt idx="2076">
                  <c:v>0.7083333333333337</c:v>
                </c:pt>
                <c:pt idx="2077">
                  <c:v>0.7083333333333337</c:v>
                </c:pt>
                <c:pt idx="2078">
                  <c:v>0.7083333333333337</c:v>
                </c:pt>
                <c:pt idx="2079">
                  <c:v>0.7083333333333337</c:v>
                </c:pt>
                <c:pt idx="2080">
                  <c:v>0.70763888888888971</c:v>
                </c:pt>
                <c:pt idx="2081">
                  <c:v>0.70763888888888971</c:v>
                </c:pt>
                <c:pt idx="2082">
                  <c:v>0.70763888888888971</c:v>
                </c:pt>
                <c:pt idx="2083">
                  <c:v>0.70763888888888971</c:v>
                </c:pt>
                <c:pt idx="2084">
                  <c:v>0.70763888888888971</c:v>
                </c:pt>
                <c:pt idx="2085">
                  <c:v>0.70763888888888971</c:v>
                </c:pt>
                <c:pt idx="2086">
                  <c:v>0.7083333333333337</c:v>
                </c:pt>
                <c:pt idx="2087">
                  <c:v>0.7083333333333337</c:v>
                </c:pt>
                <c:pt idx="2088">
                  <c:v>0.70763888888888971</c:v>
                </c:pt>
                <c:pt idx="2089">
                  <c:v>0.7083333333333337</c:v>
                </c:pt>
                <c:pt idx="2090">
                  <c:v>0.7083333333333337</c:v>
                </c:pt>
                <c:pt idx="2091">
                  <c:v>0.7083333333333337</c:v>
                </c:pt>
                <c:pt idx="2092">
                  <c:v>0.7083333333333337</c:v>
                </c:pt>
                <c:pt idx="2093">
                  <c:v>0.7083333333333337</c:v>
                </c:pt>
                <c:pt idx="2094">
                  <c:v>0.7083333333333337</c:v>
                </c:pt>
                <c:pt idx="2095">
                  <c:v>0.7083333333333337</c:v>
                </c:pt>
                <c:pt idx="2096">
                  <c:v>0.68680555555555634</c:v>
                </c:pt>
                <c:pt idx="2097">
                  <c:v>0.68750000000000011</c:v>
                </c:pt>
                <c:pt idx="2098">
                  <c:v>0.68750000000000011</c:v>
                </c:pt>
                <c:pt idx="2099">
                  <c:v>0.68680555555555634</c:v>
                </c:pt>
                <c:pt idx="2100">
                  <c:v>0.68680555555555634</c:v>
                </c:pt>
                <c:pt idx="2101">
                  <c:v>0.68680555555555634</c:v>
                </c:pt>
                <c:pt idx="2102">
                  <c:v>0.68680555555555634</c:v>
                </c:pt>
                <c:pt idx="2103">
                  <c:v>0.68680555555555634</c:v>
                </c:pt>
                <c:pt idx="2104">
                  <c:v>0.68680555555555634</c:v>
                </c:pt>
                <c:pt idx="2105">
                  <c:v>0.68680555555555634</c:v>
                </c:pt>
                <c:pt idx="2106">
                  <c:v>0.68680555555555634</c:v>
                </c:pt>
                <c:pt idx="2107">
                  <c:v>0.68680555555555634</c:v>
                </c:pt>
                <c:pt idx="2108">
                  <c:v>0.68680555555555634</c:v>
                </c:pt>
                <c:pt idx="2109">
                  <c:v>0.68680555555555634</c:v>
                </c:pt>
                <c:pt idx="2110">
                  <c:v>0.68680555555555634</c:v>
                </c:pt>
                <c:pt idx="2111">
                  <c:v>0.68750000000000011</c:v>
                </c:pt>
                <c:pt idx="2112">
                  <c:v>0.68750000000000011</c:v>
                </c:pt>
                <c:pt idx="2113">
                  <c:v>0.68750000000000011</c:v>
                </c:pt>
                <c:pt idx="2114">
                  <c:v>0.68680555555555634</c:v>
                </c:pt>
                <c:pt idx="2115">
                  <c:v>0.68750000000000011</c:v>
                </c:pt>
                <c:pt idx="2116">
                  <c:v>0.68680555555555634</c:v>
                </c:pt>
                <c:pt idx="2117">
                  <c:v>0.68680555555555634</c:v>
                </c:pt>
                <c:pt idx="2118">
                  <c:v>0.68750000000000011</c:v>
                </c:pt>
                <c:pt idx="2119">
                  <c:v>0.68750000000000011</c:v>
                </c:pt>
                <c:pt idx="2120">
                  <c:v>0.68680555555555634</c:v>
                </c:pt>
                <c:pt idx="2121">
                  <c:v>0.68750000000000011</c:v>
                </c:pt>
                <c:pt idx="2122">
                  <c:v>0.68750000000000011</c:v>
                </c:pt>
                <c:pt idx="2123">
                  <c:v>0.68680555555555634</c:v>
                </c:pt>
                <c:pt idx="2124">
                  <c:v>0.68680555555555634</c:v>
                </c:pt>
                <c:pt idx="2125">
                  <c:v>0.68680555555555634</c:v>
                </c:pt>
                <c:pt idx="2126">
                  <c:v>0.68680555555555634</c:v>
                </c:pt>
                <c:pt idx="2127">
                  <c:v>0.68680555555555634</c:v>
                </c:pt>
                <c:pt idx="2128">
                  <c:v>0.68680555555555634</c:v>
                </c:pt>
                <c:pt idx="2129">
                  <c:v>0.68680555555555634</c:v>
                </c:pt>
                <c:pt idx="2130">
                  <c:v>0.68680555555555634</c:v>
                </c:pt>
                <c:pt idx="2131">
                  <c:v>0.68680555555555634</c:v>
                </c:pt>
                <c:pt idx="2132">
                  <c:v>0.68680555555555634</c:v>
                </c:pt>
                <c:pt idx="2133">
                  <c:v>0.68680555555555634</c:v>
                </c:pt>
                <c:pt idx="2134">
                  <c:v>0.68680555555555634</c:v>
                </c:pt>
                <c:pt idx="2135">
                  <c:v>0.68750000000000011</c:v>
                </c:pt>
                <c:pt idx="2136">
                  <c:v>0.68680555555555634</c:v>
                </c:pt>
                <c:pt idx="2137">
                  <c:v>0.68680555555555634</c:v>
                </c:pt>
                <c:pt idx="2138">
                  <c:v>0.68750000000000011</c:v>
                </c:pt>
                <c:pt idx="2139">
                  <c:v>0.68680555555555634</c:v>
                </c:pt>
                <c:pt idx="2140">
                  <c:v>0.68680555555555634</c:v>
                </c:pt>
                <c:pt idx="2141">
                  <c:v>0.68750000000000011</c:v>
                </c:pt>
                <c:pt idx="2142">
                  <c:v>0.68750000000000011</c:v>
                </c:pt>
                <c:pt idx="2143">
                  <c:v>0.68750000000000011</c:v>
                </c:pt>
                <c:pt idx="2144">
                  <c:v>0.68680555555555634</c:v>
                </c:pt>
                <c:pt idx="2145">
                  <c:v>0.68750000000000011</c:v>
                </c:pt>
                <c:pt idx="2146">
                  <c:v>0.68750000000000011</c:v>
                </c:pt>
                <c:pt idx="2147">
                  <c:v>0.68750000000000011</c:v>
                </c:pt>
                <c:pt idx="2148">
                  <c:v>0.68750000000000011</c:v>
                </c:pt>
                <c:pt idx="2149">
                  <c:v>0.68750000000000011</c:v>
                </c:pt>
                <c:pt idx="2150">
                  <c:v>0.68680555555555634</c:v>
                </c:pt>
                <c:pt idx="2151">
                  <c:v>0.68680555555555634</c:v>
                </c:pt>
                <c:pt idx="2152">
                  <c:v>0.68680555555555634</c:v>
                </c:pt>
                <c:pt idx="2153">
                  <c:v>0.68680555555555634</c:v>
                </c:pt>
                <c:pt idx="2154">
                  <c:v>0.68680555555555634</c:v>
                </c:pt>
                <c:pt idx="2155">
                  <c:v>0.68680555555555634</c:v>
                </c:pt>
                <c:pt idx="2156">
                  <c:v>0.68750000000000011</c:v>
                </c:pt>
                <c:pt idx="2157">
                  <c:v>0.68750000000000011</c:v>
                </c:pt>
                <c:pt idx="2158">
                  <c:v>0.68750000000000011</c:v>
                </c:pt>
                <c:pt idx="2159">
                  <c:v>0.68680555555555634</c:v>
                </c:pt>
                <c:pt idx="2160">
                  <c:v>0.68750000000000011</c:v>
                </c:pt>
                <c:pt idx="2161">
                  <c:v>0.68680555555555634</c:v>
                </c:pt>
                <c:pt idx="2162">
                  <c:v>0.68750000000000011</c:v>
                </c:pt>
                <c:pt idx="2163">
                  <c:v>0.68680555555555634</c:v>
                </c:pt>
                <c:pt idx="2164">
                  <c:v>0.68750000000000011</c:v>
                </c:pt>
                <c:pt idx="2165">
                  <c:v>0.68750000000000011</c:v>
                </c:pt>
                <c:pt idx="2166">
                  <c:v>0.68750000000000011</c:v>
                </c:pt>
                <c:pt idx="2167">
                  <c:v>0.68750000000000011</c:v>
                </c:pt>
                <c:pt idx="2168">
                  <c:v>0.68680555555555634</c:v>
                </c:pt>
                <c:pt idx="2169">
                  <c:v>0.68680555555555634</c:v>
                </c:pt>
                <c:pt idx="2170">
                  <c:v>0.68750000000000011</c:v>
                </c:pt>
                <c:pt idx="2171">
                  <c:v>0.68680555555555634</c:v>
                </c:pt>
                <c:pt idx="2172">
                  <c:v>0.68680555555555634</c:v>
                </c:pt>
                <c:pt idx="2173">
                  <c:v>0.68680555555555634</c:v>
                </c:pt>
                <c:pt idx="2174">
                  <c:v>0.68680555555555634</c:v>
                </c:pt>
                <c:pt idx="2175">
                  <c:v>0.68680555555555634</c:v>
                </c:pt>
                <c:pt idx="2176">
                  <c:v>0.68680555555555634</c:v>
                </c:pt>
                <c:pt idx="2177">
                  <c:v>0.68680555555555634</c:v>
                </c:pt>
                <c:pt idx="2178">
                  <c:v>0.68680555555555634</c:v>
                </c:pt>
                <c:pt idx="2179">
                  <c:v>0.68680555555555634</c:v>
                </c:pt>
                <c:pt idx="2180">
                  <c:v>0.68680555555555634</c:v>
                </c:pt>
                <c:pt idx="2181">
                  <c:v>0.68750000000000011</c:v>
                </c:pt>
                <c:pt idx="2182">
                  <c:v>0.68680555555555634</c:v>
                </c:pt>
                <c:pt idx="2183">
                  <c:v>0.68750000000000011</c:v>
                </c:pt>
                <c:pt idx="2184">
                  <c:v>0.68680555555555634</c:v>
                </c:pt>
                <c:pt idx="2185">
                  <c:v>0.68750000000000011</c:v>
                </c:pt>
                <c:pt idx="2186">
                  <c:v>0.68750000000000011</c:v>
                </c:pt>
                <c:pt idx="2187">
                  <c:v>0.68750000000000011</c:v>
                </c:pt>
                <c:pt idx="2188">
                  <c:v>0.68750000000000011</c:v>
                </c:pt>
                <c:pt idx="2189">
                  <c:v>0.68750000000000011</c:v>
                </c:pt>
                <c:pt idx="2190">
                  <c:v>0.68750000000000011</c:v>
                </c:pt>
                <c:pt idx="2191">
                  <c:v>0.68750000000000011</c:v>
                </c:pt>
                <c:pt idx="2192">
                  <c:v>0.68750000000000011</c:v>
                </c:pt>
                <c:pt idx="2193">
                  <c:v>0.68680555555555634</c:v>
                </c:pt>
                <c:pt idx="2194">
                  <c:v>0.68750000000000011</c:v>
                </c:pt>
                <c:pt idx="2195">
                  <c:v>0.68680555555555634</c:v>
                </c:pt>
                <c:pt idx="2196">
                  <c:v>0.68750000000000011</c:v>
                </c:pt>
                <c:pt idx="2197">
                  <c:v>0.68750000000000011</c:v>
                </c:pt>
                <c:pt idx="2198">
                  <c:v>0.68680555555555634</c:v>
                </c:pt>
                <c:pt idx="2199">
                  <c:v>0.68680555555555634</c:v>
                </c:pt>
                <c:pt idx="2200">
                  <c:v>0.68680555555555634</c:v>
                </c:pt>
                <c:pt idx="2201">
                  <c:v>0.68680555555555634</c:v>
                </c:pt>
                <c:pt idx="2202">
                  <c:v>0.68750000000000011</c:v>
                </c:pt>
                <c:pt idx="2203">
                  <c:v>0.68750000000000011</c:v>
                </c:pt>
                <c:pt idx="2204">
                  <c:v>0.68680555555555634</c:v>
                </c:pt>
                <c:pt idx="2205">
                  <c:v>0.68750000000000011</c:v>
                </c:pt>
                <c:pt idx="2206">
                  <c:v>0.68750000000000011</c:v>
                </c:pt>
                <c:pt idx="2207">
                  <c:v>0.68750000000000011</c:v>
                </c:pt>
                <c:pt idx="2208">
                  <c:v>0.68750000000000011</c:v>
                </c:pt>
                <c:pt idx="2209">
                  <c:v>0.68680555555555634</c:v>
                </c:pt>
                <c:pt idx="2210">
                  <c:v>0.68680555555555634</c:v>
                </c:pt>
                <c:pt idx="2211">
                  <c:v>0.68750000000000011</c:v>
                </c:pt>
                <c:pt idx="2212">
                  <c:v>0.68750000000000011</c:v>
                </c:pt>
                <c:pt idx="2213">
                  <c:v>0.68750000000000011</c:v>
                </c:pt>
                <c:pt idx="2214">
                  <c:v>0.68750000000000011</c:v>
                </c:pt>
                <c:pt idx="2215">
                  <c:v>0.68750000000000011</c:v>
                </c:pt>
                <c:pt idx="2216">
                  <c:v>0.68680555555555634</c:v>
                </c:pt>
                <c:pt idx="2217">
                  <c:v>0.68680555555555634</c:v>
                </c:pt>
                <c:pt idx="2218">
                  <c:v>0.68680555555555634</c:v>
                </c:pt>
                <c:pt idx="2219">
                  <c:v>0.68680555555555634</c:v>
                </c:pt>
                <c:pt idx="2220">
                  <c:v>0.68680555555555634</c:v>
                </c:pt>
                <c:pt idx="2221">
                  <c:v>0.68680555555555634</c:v>
                </c:pt>
                <c:pt idx="2222">
                  <c:v>0.68750000000000011</c:v>
                </c:pt>
                <c:pt idx="2223">
                  <c:v>0.68750000000000011</c:v>
                </c:pt>
                <c:pt idx="2224">
                  <c:v>0.68680555555555634</c:v>
                </c:pt>
                <c:pt idx="2225">
                  <c:v>0.68750000000000011</c:v>
                </c:pt>
                <c:pt idx="2226">
                  <c:v>0.68750000000000011</c:v>
                </c:pt>
                <c:pt idx="2227">
                  <c:v>0.68750000000000011</c:v>
                </c:pt>
                <c:pt idx="2228">
                  <c:v>0.68680555555555634</c:v>
                </c:pt>
                <c:pt idx="2229">
                  <c:v>0.68680555555555634</c:v>
                </c:pt>
                <c:pt idx="2230">
                  <c:v>0.68750000000000011</c:v>
                </c:pt>
                <c:pt idx="2231">
                  <c:v>0.68750000000000011</c:v>
                </c:pt>
                <c:pt idx="2232">
                  <c:v>0.68680555555555634</c:v>
                </c:pt>
                <c:pt idx="2233">
                  <c:v>0.68680555555555634</c:v>
                </c:pt>
                <c:pt idx="2234">
                  <c:v>0.68750000000000011</c:v>
                </c:pt>
                <c:pt idx="2235">
                  <c:v>0.68750000000000011</c:v>
                </c:pt>
                <c:pt idx="2236">
                  <c:v>0.68750000000000011</c:v>
                </c:pt>
                <c:pt idx="2237">
                  <c:v>0.68680555555555634</c:v>
                </c:pt>
                <c:pt idx="2238">
                  <c:v>0.68680555555555634</c:v>
                </c:pt>
                <c:pt idx="2239">
                  <c:v>0.68680555555555634</c:v>
                </c:pt>
                <c:pt idx="2240">
                  <c:v>0.68680555555555634</c:v>
                </c:pt>
                <c:pt idx="2241">
                  <c:v>0.68680555555555634</c:v>
                </c:pt>
                <c:pt idx="2242">
                  <c:v>0.68680555555555634</c:v>
                </c:pt>
                <c:pt idx="2243">
                  <c:v>0.68680555555555634</c:v>
                </c:pt>
                <c:pt idx="2244">
                  <c:v>0.68750000000000011</c:v>
                </c:pt>
                <c:pt idx="2245">
                  <c:v>0.68680555555555634</c:v>
                </c:pt>
                <c:pt idx="2246">
                  <c:v>0.68680555555555634</c:v>
                </c:pt>
                <c:pt idx="2247">
                  <c:v>0.68680555555555634</c:v>
                </c:pt>
                <c:pt idx="2248">
                  <c:v>0.68750000000000011</c:v>
                </c:pt>
                <c:pt idx="2249">
                  <c:v>0.68680555555555634</c:v>
                </c:pt>
                <c:pt idx="2250">
                  <c:v>0.68750000000000011</c:v>
                </c:pt>
                <c:pt idx="2251">
                  <c:v>0.68750000000000011</c:v>
                </c:pt>
                <c:pt idx="2252">
                  <c:v>0.68750000000000011</c:v>
                </c:pt>
                <c:pt idx="2253">
                  <c:v>0.68680555555555634</c:v>
                </c:pt>
                <c:pt idx="2254">
                  <c:v>0.68750000000000011</c:v>
                </c:pt>
                <c:pt idx="2255">
                  <c:v>0.68750000000000011</c:v>
                </c:pt>
                <c:pt idx="2256">
                  <c:v>0.68680555555555634</c:v>
                </c:pt>
                <c:pt idx="2257">
                  <c:v>0.68750000000000011</c:v>
                </c:pt>
                <c:pt idx="2258">
                  <c:v>0.68750000000000011</c:v>
                </c:pt>
                <c:pt idx="2259">
                  <c:v>0.66597222222222263</c:v>
                </c:pt>
                <c:pt idx="2260">
                  <c:v>0.66597222222222263</c:v>
                </c:pt>
                <c:pt idx="2261">
                  <c:v>0.66597222222222263</c:v>
                </c:pt>
                <c:pt idx="2262">
                  <c:v>0.66597222222222263</c:v>
                </c:pt>
                <c:pt idx="2263">
                  <c:v>0.66597222222222263</c:v>
                </c:pt>
                <c:pt idx="2264">
                  <c:v>0.66597222222222263</c:v>
                </c:pt>
                <c:pt idx="2265">
                  <c:v>0.66597222222222263</c:v>
                </c:pt>
                <c:pt idx="2266">
                  <c:v>0.66597222222222263</c:v>
                </c:pt>
                <c:pt idx="2267">
                  <c:v>0.66597222222222263</c:v>
                </c:pt>
                <c:pt idx="2268">
                  <c:v>0.66597222222222263</c:v>
                </c:pt>
                <c:pt idx="2269">
                  <c:v>0.66597222222222263</c:v>
                </c:pt>
                <c:pt idx="2270">
                  <c:v>0.66597222222222263</c:v>
                </c:pt>
                <c:pt idx="2271">
                  <c:v>0.66666666666666663</c:v>
                </c:pt>
                <c:pt idx="2272">
                  <c:v>0.66666666666666663</c:v>
                </c:pt>
                <c:pt idx="2273">
                  <c:v>0.66666666666666663</c:v>
                </c:pt>
                <c:pt idx="2274">
                  <c:v>0.66597222222222263</c:v>
                </c:pt>
                <c:pt idx="2275">
                  <c:v>0.66666666666666663</c:v>
                </c:pt>
                <c:pt idx="2276">
                  <c:v>0.66597222222222263</c:v>
                </c:pt>
                <c:pt idx="2277">
                  <c:v>0.66597222222222263</c:v>
                </c:pt>
                <c:pt idx="2278">
                  <c:v>0.66666666666666663</c:v>
                </c:pt>
                <c:pt idx="2279">
                  <c:v>0.66666666666666663</c:v>
                </c:pt>
                <c:pt idx="2280">
                  <c:v>0.66597222222222263</c:v>
                </c:pt>
                <c:pt idx="2281">
                  <c:v>0.66666666666666663</c:v>
                </c:pt>
                <c:pt idx="2282">
                  <c:v>0.66666666666666663</c:v>
                </c:pt>
                <c:pt idx="2283">
                  <c:v>0.66597222222222263</c:v>
                </c:pt>
                <c:pt idx="2284">
                  <c:v>0.66597222222222263</c:v>
                </c:pt>
                <c:pt idx="2285">
                  <c:v>0.66597222222222263</c:v>
                </c:pt>
                <c:pt idx="2286">
                  <c:v>0.66597222222222263</c:v>
                </c:pt>
                <c:pt idx="2287">
                  <c:v>0.66597222222222263</c:v>
                </c:pt>
                <c:pt idx="2288">
                  <c:v>0.66597222222222263</c:v>
                </c:pt>
                <c:pt idx="2289">
                  <c:v>0.66597222222222263</c:v>
                </c:pt>
                <c:pt idx="2290">
                  <c:v>0.66597222222222263</c:v>
                </c:pt>
                <c:pt idx="2291">
                  <c:v>0.66597222222222263</c:v>
                </c:pt>
                <c:pt idx="2292">
                  <c:v>0.66597222222222263</c:v>
                </c:pt>
                <c:pt idx="2293">
                  <c:v>0.66597222222222263</c:v>
                </c:pt>
                <c:pt idx="2294">
                  <c:v>0.66597222222222263</c:v>
                </c:pt>
                <c:pt idx="2295">
                  <c:v>0.66666666666666663</c:v>
                </c:pt>
                <c:pt idx="2296">
                  <c:v>0.66597222222222263</c:v>
                </c:pt>
                <c:pt idx="2297">
                  <c:v>0.66597222222222263</c:v>
                </c:pt>
                <c:pt idx="2298">
                  <c:v>0.66666666666666663</c:v>
                </c:pt>
                <c:pt idx="2299">
                  <c:v>0.66597222222222263</c:v>
                </c:pt>
                <c:pt idx="2300">
                  <c:v>0.66597222222222263</c:v>
                </c:pt>
                <c:pt idx="2301">
                  <c:v>0.66666666666666663</c:v>
                </c:pt>
                <c:pt idx="2302">
                  <c:v>0.66666666666666663</c:v>
                </c:pt>
                <c:pt idx="2303">
                  <c:v>0.66666666666666663</c:v>
                </c:pt>
                <c:pt idx="2304">
                  <c:v>0.66597222222222263</c:v>
                </c:pt>
                <c:pt idx="2305">
                  <c:v>0.66666666666666663</c:v>
                </c:pt>
                <c:pt idx="2306">
                  <c:v>0.66666666666666663</c:v>
                </c:pt>
                <c:pt idx="2307">
                  <c:v>0.66666666666666663</c:v>
                </c:pt>
                <c:pt idx="2308">
                  <c:v>0.66597222222222263</c:v>
                </c:pt>
                <c:pt idx="2309">
                  <c:v>0.66597222222222263</c:v>
                </c:pt>
                <c:pt idx="2310">
                  <c:v>0.66597222222222263</c:v>
                </c:pt>
                <c:pt idx="2311">
                  <c:v>0.66597222222222263</c:v>
                </c:pt>
                <c:pt idx="2312">
                  <c:v>0.66597222222222263</c:v>
                </c:pt>
                <c:pt idx="2313">
                  <c:v>0.66597222222222263</c:v>
                </c:pt>
                <c:pt idx="2314">
                  <c:v>0.66666666666666663</c:v>
                </c:pt>
                <c:pt idx="2315">
                  <c:v>0.66666666666666663</c:v>
                </c:pt>
                <c:pt idx="2316">
                  <c:v>0.66666666666666663</c:v>
                </c:pt>
                <c:pt idx="2317">
                  <c:v>0.66597222222222263</c:v>
                </c:pt>
                <c:pt idx="2318">
                  <c:v>0.66597222222222263</c:v>
                </c:pt>
                <c:pt idx="2319">
                  <c:v>0.66666666666666663</c:v>
                </c:pt>
                <c:pt idx="2320">
                  <c:v>0.66597222222222263</c:v>
                </c:pt>
                <c:pt idx="2321">
                  <c:v>0.66666666666666663</c:v>
                </c:pt>
                <c:pt idx="2322">
                  <c:v>0.66666666666666663</c:v>
                </c:pt>
                <c:pt idx="2323">
                  <c:v>0.66666666666666663</c:v>
                </c:pt>
                <c:pt idx="2324">
                  <c:v>0.66597222222222263</c:v>
                </c:pt>
                <c:pt idx="2325">
                  <c:v>0.66597222222222263</c:v>
                </c:pt>
                <c:pt idx="2326">
                  <c:v>0.66666666666666663</c:v>
                </c:pt>
                <c:pt idx="2327">
                  <c:v>0.66597222222222263</c:v>
                </c:pt>
                <c:pt idx="2328">
                  <c:v>0.66597222222222263</c:v>
                </c:pt>
                <c:pt idx="2329">
                  <c:v>0.66597222222222263</c:v>
                </c:pt>
                <c:pt idx="2330">
                  <c:v>0.66597222222222263</c:v>
                </c:pt>
                <c:pt idx="2331">
                  <c:v>0.66597222222222263</c:v>
                </c:pt>
                <c:pt idx="2332">
                  <c:v>0.66597222222222263</c:v>
                </c:pt>
                <c:pt idx="2333">
                  <c:v>0.66597222222222263</c:v>
                </c:pt>
                <c:pt idx="2334">
                  <c:v>0.66597222222222263</c:v>
                </c:pt>
                <c:pt idx="2335">
                  <c:v>0.66597222222222263</c:v>
                </c:pt>
                <c:pt idx="2336">
                  <c:v>0.66597222222222263</c:v>
                </c:pt>
                <c:pt idx="2337">
                  <c:v>0.66666666666666663</c:v>
                </c:pt>
                <c:pt idx="2338">
                  <c:v>0.66597222222222263</c:v>
                </c:pt>
                <c:pt idx="2339">
                  <c:v>0.66666666666666663</c:v>
                </c:pt>
                <c:pt idx="2340">
                  <c:v>0.66597222222222263</c:v>
                </c:pt>
                <c:pt idx="2341">
                  <c:v>0.66666666666666663</c:v>
                </c:pt>
                <c:pt idx="2342">
                  <c:v>0.66666666666666663</c:v>
                </c:pt>
                <c:pt idx="2343">
                  <c:v>0.66666666666666663</c:v>
                </c:pt>
                <c:pt idx="2344">
                  <c:v>0.66666666666666663</c:v>
                </c:pt>
                <c:pt idx="2345">
                  <c:v>0.66666666666666663</c:v>
                </c:pt>
                <c:pt idx="2346">
                  <c:v>0.66597222222222263</c:v>
                </c:pt>
                <c:pt idx="2347">
                  <c:v>0.66666666666666663</c:v>
                </c:pt>
                <c:pt idx="2348">
                  <c:v>0.66597222222222263</c:v>
                </c:pt>
                <c:pt idx="2349">
                  <c:v>0.66666666666666663</c:v>
                </c:pt>
                <c:pt idx="2350">
                  <c:v>0.66597222222222263</c:v>
                </c:pt>
                <c:pt idx="2351">
                  <c:v>0.66597222222222263</c:v>
                </c:pt>
                <c:pt idx="2352">
                  <c:v>0.66597222222222263</c:v>
                </c:pt>
                <c:pt idx="2353">
                  <c:v>0.66597222222222263</c:v>
                </c:pt>
                <c:pt idx="2354">
                  <c:v>0.66666666666666663</c:v>
                </c:pt>
                <c:pt idx="2355">
                  <c:v>0.66666666666666663</c:v>
                </c:pt>
                <c:pt idx="2356">
                  <c:v>0.66597222222222263</c:v>
                </c:pt>
                <c:pt idx="2357">
                  <c:v>0.66666666666666663</c:v>
                </c:pt>
                <c:pt idx="2358">
                  <c:v>0.66666666666666663</c:v>
                </c:pt>
                <c:pt idx="2359">
                  <c:v>0.66666666666666663</c:v>
                </c:pt>
                <c:pt idx="2360">
                  <c:v>0.66666666666666663</c:v>
                </c:pt>
                <c:pt idx="2361">
                  <c:v>0.66597222222222263</c:v>
                </c:pt>
                <c:pt idx="2362">
                  <c:v>0.66597222222222263</c:v>
                </c:pt>
                <c:pt idx="2363">
                  <c:v>0.66597222222222263</c:v>
                </c:pt>
                <c:pt idx="2364">
                  <c:v>0.66597222222222263</c:v>
                </c:pt>
                <c:pt idx="2365">
                  <c:v>0.66597222222222263</c:v>
                </c:pt>
                <c:pt idx="2366">
                  <c:v>0.66597222222222263</c:v>
                </c:pt>
                <c:pt idx="2367">
                  <c:v>0.66666666666666663</c:v>
                </c:pt>
                <c:pt idx="2368">
                  <c:v>0.66666666666666663</c:v>
                </c:pt>
                <c:pt idx="2369">
                  <c:v>0.66597222222222263</c:v>
                </c:pt>
                <c:pt idx="2370">
                  <c:v>0.66597222222222263</c:v>
                </c:pt>
                <c:pt idx="2371">
                  <c:v>0.66666666666666663</c:v>
                </c:pt>
                <c:pt idx="2372">
                  <c:v>0.66597222222222263</c:v>
                </c:pt>
                <c:pt idx="2373">
                  <c:v>0.66597222222222263</c:v>
                </c:pt>
                <c:pt idx="2374">
                  <c:v>0.66666666666666663</c:v>
                </c:pt>
                <c:pt idx="2375">
                  <c:v>0.66666666666666663</c:v>
                </c:pt>
                <c:pt idx="2376">
                  <c:v>0.66666666666666663</c:v>
                </c:pt>
                <c:pt idx="2377">
                  <c:v>0.66597222222222263</c:v>
                </c:pt>
                <c:pt idx="2378">
                  <c:v>0.66597222222222263</c:v>
                </c:pt>
                <c:pt idx="2379">
                  <c:v>0.66597222222222263</c:v>
                </c:pt>
                <c:pt idx="2380">
                  <c:v>0.66597222222222263</c:v>
                </c:pt>
                <c:pt idx="2381">
                  <c:v>0.66597222222222263</c:v>
                </c:pt>
                <c:pt idx="2382">
                  <c:v>0.66597222222222263</c:v>
                </c:pt>
                <c:pt idx="2383">
                  <c:v>0.66597222222222263</c:v>
                </c:pt>
                <c:pt idx="2384">
                  <c:v>0.66666666666666663</c:v>
                </c:pt>
                <c:pt idx="2385">
                  <c:v>0.66597222222222263</c:v>
                </c:pt>
                <c:pt idx="2386">
                  <c:v>0.66597222222222263</c:v>
                </c:pt>
                <c:pt idx="2387">
                  <c:v>0.66597222222222263</c:v>
                </c:pt>
                <c:pt idx="2388">
                  <c:v>0.66666666666666663</c:v>
                </c:pt>
                <c:pt idx="2389">
                  <c:v>0.66597222222222263</c:v>
                </c:pt>
                <c:pt idx="2390">
                  <c:v>0.66666666666666663</c:v>
                </c:pt>
                <c:pt idx="2391">
                  <c:v>0.66666666666666663</c:v>
                </c:pt>
                <c:pt idx="2392">
                  <c:v>0.66666666666666663</c:v>
                </c:pt>
                <c:pt idx="2393">
                  <c:v>0.66597222222222263</c:v>
                </c:pt>
                <c:pt idx="2394">
                  <c:v>0.66666666666666663</c:v>
                </c:pt>
                <c:pt idx="2395">
                  <c:v>0.66666666666666663</c:v>
                </c:pt>
                <c:pt idx="2396">
                  <c:v>0.66597222222222263</c:v>
                </c:pt>
                <c:pt idx="2397">
                  <c:v>0.66666666666666663</c:v>
                </c:pt>
                <c:pt idx="2398">
                  <c:v>0.66666666666666663</c:v>
                </c:pt>
                <c:pt idx="2399">
                  <c:v>0.64583333333333415</c:v>
                </c:pt>
                <c:pt idx="2400">
                  <c:v>0.64583333333333415</c:v>
                </c:pt>
                <c:pt idx="2401">
                  <c:v>0.64583333333333415</c:v>
                </c:pt>
                <c:pt idx="2402">
                  <c:v>0.64513888888888948</c:v>
                </c:pt>
                <c:pt idx="2403">
                  <c:v>0.64513888888888948</c:v>
                </c:pt>
                <c:pt idx="2404">
                  <c:v>0.64583333333333415</c:v>
                </c:pt>
                <c:pt idx="2405">
                  <c:v>0.64583333333333415</c:v>
                </c:pt>
                <c:pt idx="2406">
                  <c:v>0.64583333333333415</c:v>
                </c:pt>
                <c:pt idx="2407">
                  <c:v>0.64583333333333415</c:v>
                </c:pt>
                <c:pt idx="2408">
                  <c:v>0.64513888888888948</c:v>
                </c:pt>
                <c:pt idx="2409">
                  <c:v>0.64513888888888948</c:v>
                </c:pt>
                <c:pt idx="2410">
                  <c:v>0.64583333333333415</c:v>
                </c:pt>
                <c:pt idx="2411">
                  <c:v>0.64513888888888948</c:v>
                </c:pt>
                <c:pt idx="2412">
                  <c:v>0.64513888888888948</c:v>
                </c:pt>
                <c:pt idx="2413">
                  <c:v>0.64583333333333415</c:v>
                </c:pt>
                <c:pt idx="2414">
                  <c:v>0.64513888888888948</c:v>
                </c:pt>
                <c:pt idx="2415">
                  <c:v>0.64583333333333415</c:v>
                </c:pt>
                <c:pt idx="2416">
                  <c:v>0.64583333333333415</c:v>
                </c:pt>
                <c:pt idx="2417">
                  <c:v>0.62500000000000056</c:v>
                </c:pt>
                <c:pt idx="2418">
                  <c:v>0.62500000000000056</c:v>
                </c:pt>
                <c:pt idx="2419">
                  <c:v>0.62430555555555622</c:v>
                </c:pt>
                <c:pt idx="2420">
                  <c:v>0.62500000000000056</c:v>
                </c:pt>
                <c:pt idx="2421">
                  <c:v>0.62500000000000056</c:v>
                </c:pt>
                <c:pt idx="2422">
                  <c:v>0.62500000000000056</c:v>
                </c:pt>
                <c:pt idx="2423">
                  <c:v>0.62500000000000056</c:v>
                </c:pt>
                <c:pt idx="2424">
                  <c:v>0.62500000000000056</c:v>
                </c:pt>
                <c:pt idx="2425">
                  <c:v>0.62500000000000056</c:v>
                </c:pt>
                <c:pt idx="2426">
                  <c:v>0.62500000000000056</c:v>
                </c:pt>
                <c:pt idx="2427">
                  <c:v>0.62430555555555622</c:v>
                </c:pt>
                <c:pt idx="2428">
                  <c:v>0.62430555555555622</c:v>
                </c:pt>
                <c:pt idx="2429">
                  <c:v>0.62500000000000056</c:v>
                </c:pt>
                <c:pt idx="2430">
                  <c:v>0.62500000000000056</c:v>
                </c:pt>
                <c:pt idx="2431">
                  <c:v>0.62430555555555622</c:v>
                </c:pt>
                <c:pt idx="2432">
                  <c:v>0.62430555555555622</c:v>
                </c:pt>
                <c:pt idx="2433">
                  <c:v>0.62500000000000056</c:v>
                </c:pt>
                <c:pt idx="2434">
                  <c:v>0.62500000000000056</c:v>
                </c:pt>
                <c:pt idx="2435">
                  <c:v>0.62430555555555622</c:v>
                </c:pt>
                <c:pt idx="2436">
                  <c:v>0.62430555555555622</c:v>
                </c:pt>
                <c:pt idx="2437">
                  <c:v>0.62430555555555622</c:v>
                </c:pt>
                <c:pt idx="2438">
                  <c:v>0.62430555555555622</c:v>
                </c:pt>
                <c:pt idx="2439">
                  <c:v>0.62500000000000056</c:v>
                </c:pt>
                <c:pt idx="2440">
                  <c:v>0.62430555555555622</c:v>
                </c:pt>
                <c:pt idx="2441">
                  <c:v>0.62430555555555622</c:v>
                </c:pt>
                <c:pt idx="2442">
                  <c:v>0.62430555555555622</c:v>
                </c:pt>
                <c:pt idx="2443">
                  <c:v>0.62430555555555622</c:v>
                </c:pt>
                <c:pt idx="2444">
                  <c:v>0.62500000000000056</c:v>
                </c:pt>
                <c:pt idx="2445">
                  <c:v>0.62500000000000056</c:v>
                </c:pt>
                <c:pt idx="2446">
                  <c:v>0.62500000000000056</c:v>
                </c:pt>
                <c:pt idx="2447">
                  <c:v>0.62430555555555622</c:v>
                </c:pt>
                <c:pt idx="2448">
                  <c:v>0.62430555555555622</c:v>
                </c:pt>
                <c:pt idx="2449">
                  <c:v>0.62500000000000056</c:v>
                </c:pt>
                <c:pt idx="2450">
                  <c:v>0.62430555555555622</c:v>
                </c:pt>
                <c:pt idx="2451">
                  <c:v>0.62430555555555622</c:v>
                </c:pt>
                <c:pt idx="2452">
                  <c:v>0.62500000000000056</c:v>
                </c:pt>
                <c:pt idx="2453">
                  <c:v>0.62430555555555622</c:v>
                </c:pt>
                <c:pt idx="2454">
                  <c:v>0.62430555555555622</c:v>
                </c:pt>
                <c:pt idx="2455">
                  <c:v>0.62430555555555622</c:v>
                </c:pt>
                <c:pt idx="2456">
                  <c:v>0.62430555555555622</c:v>
                </c:pt>
                <c:pt idx="2457">
                  <c:v>0.62500000000000056</c:v>
                </c:pt>
                <c:pt idx="2458">
                  <c:v>0.62430555555555622</c:v>
                </c:pt>
                <c:pt idx="2459">
                  <c:v>0.62430555555555622</c:v>
                </c:pt>
                <c:pt idx="2460">
                  <c:v>0.62500000000000056</c:v>
                </c:pt>
                <c:pt idx="2461">
                  <c:v>0.62430555555555622</c:v>
                </c:pt>
                <c:pt idx="2462">
                  <c:v>0.62430555555555622</c:v>
                </c:pt>
                <c:pt idx="2463">
                  <c:v>0.62500000000000056</c:v>
                </c:pt>
                <c:pt idx="2464">
                  <c:v>0.62430555555555622</c:v>
                </c:pt>
                <c:pt idx="2465">
                  <c:v>0.62500000000000056</c:v>
                </c:pt>
                <c:pt idx="2466">
                  <c:v>0.62500000000000056</c:v>
                </c:pt>
                <c:pt idx="2467">
                  <c:v>0.62500000000000056</c:v>
                </c:pt>
                <c:pt idx="2468">
                  <c:v>0.62430555555555622</c:v>
                </c:pt>
                <c:pt idx="2469">
                  <c:v>0.62500000000000056</c:v>
                </c:pt>
                <c:pt idx="2470">
                  <c:v>0.62500000000000056</c:v>
                </c:pt>
                <c:pt idx="2471">
                  <c:v>0.62430555555555622</c:v>
                </c:pt>
                <c:pt idx="2472">
                  <c:v>0.62500000000000056</c:v>
                </c:pt>
                <c:pt idx="2473">
                  <c:v>0.62430555555555622</c:v>
                </c:pt>
                <c:pt idx="2474">
                  <c:v>0.62430555555555622</c:v>
                </c:pt>
                <c:pt idx="2475">
                  <c:v>0.62430555555555622</c:v>
                </c:pt>
                <c:pt idx="2476">
                  <c:v>0.62430555555555622</c:v>
                </c:pt>
                <c:pt idx="2477">
                  <c:v>0.62430555555555622</c:v>
                </c:pt>
                <c:pt idx="2478">
                  <c:v>0.62430555555555622</c:v>
                </c:pt>
                <c:pt idx="2479">
                  <c:v>0.62430555555555622</c:v>
                </c:pt>
                <c:pt idx="2480">
                  <c:v>0.62430555555555622</c:v>
                </c:pt>
                <c:pt idx="2481">
                  <c:v>0.62430555555555622</c:v>
                </c:pt>
                <c:pt idx="2482">
                  <c:v>0.62500000000000056</c:v>
                </c:pt>
                <c:pt idx="2483">
                  <c:v>0.62500000000000056</c:v>
                </c:pt>
                <c:pt idx="2484">
                  <c:v>0.62500000000000056</c:v>
                </c:pt>
                <c:pt idx="2485">
                  <c:v>0.62500000000000056</c:v>
                </c:pt>
                <c:pt idx="2486">
                  <c:v>0.60416666666666652</c:v>
                </c:pt>
                <c:pt idx="2487">
                  <c:v>0.60347222222222219</c:v>
                </c:pt>
                <c:pt idx="2488">
                  <c:v>0.60416666666666652</c:v>
                </c:pt>
                <c:pt idx="2489">
                  <c:v>0.60416666666666652</c:v>
                </c:pt>
                <c:pt idx="2490">
                  <c:v>0.60416666666666652</c:v>
                </c:pt>
                <c:pt idx="2491">
                  <c:v>0.60416666666666652</c:v>
                </c:pt>
                <c:pt idx="2492">
                  <c:v>0.60416666666666652</c:v>
                </c:pt>
                <c:pt idx="2493">
                  <c:v>0.60416666666666652</c:v>
                </c:pt>
                <c:pt idx="2494">
                  <c:v>0.60416666666666652</c:v>
                </c:pt>
                <c:pt idx="2495">
                  <c:v>0.60347222222222219</c:v>
                </c:pt>
                <c:pt idx="2496">
                  <c:v>0.60347222222222219</c:v>
                </c:pt>
                <c:pt idx="2497">
                  <c:v>0.60347222222222219</c:v>
                </c:pt>
                <c:pt idx="2498">
                  <c:v>0.60347222222222219</c:v>
                </c:pt>
                <c:pt idx="2499">
                  <c:v>0.60416666666666652</c:v>
                </c:pt>
                <c:pt idx="2500">
                  <c:v>0.60416666666666652</c:v>
                </c:pt>
                <c:pt idx="2501">
                  <c:v>0.60347222222222219</c:v>
                </c:pt>
                <c:pt idx="2502">
                  <c:v>0.60347222222222219</c:v>
                </c:pt>
                <c:pt idx="2503">
                  <c:v>0.60347222222222219</c:v>
                </c:pt>
                <c:pt idx="2504">
                  <c:v>0.60347222222222219</c:v>
                </c:pt>
                <c:pt idx="2505">
                  <c:v>0.60416666666666652</c:v>
                </c:pt>
                <c:pt idx="2506">
                  <c:v>0.60347222222222219</c:v>
                </c:pt>
                <c:pt idx="2507">
                  <c:v>0.60347222222222219</c:v>
                </c:pt>
                <c:pt idx="2508">
                  <c:v>0.60347222222222219</c:v>
                </c:pt>
                <c:pt idx="2509">
                  <c:v>0.60347222222222219</c:v>
                </c:pt>
                <c:pt idx="2510">
                  <c:v>0.60416666666666652</c:v>
                </c:pt>
                <c:pt idx="2511">
                  <c:v>0.60416666666666652</c:v>
                </c:pt>
                <c:pt idx="2512">
                  <c:v>0.60416666666666652</c:v>
                </c:pt>
                <c:pt idx="2513">
                  <c:v>0.60347222222222219</c:v>
                </c:pt>
                <c:pt idx="2514">
                  <c:v>0.60347222222222219</c:v>
                </c:pt>
                <c:pt idx="2515">
                  <c:v>0.60416666666666652</c:v>
                </c:pt>
                <c:pt idx="2516">
                  <c:v>0.60347222222222219</c:v>
                </c:pt>
                <c:pt idx="2517">
                  <c:v>0.60347222222222219</c:v>
                </c:pt>
                <c:pt idx="2518">
                  <c:v>0.60347222222222219</c:v>
                </c:pt>
                <c:pt idx="2519">
                  <c:v>0.60347222222222219</c:v>
                </c:pt>
                <c:pt idx="2520">
                  <c:v>0.60347222222222219</c:v>
                </c:pt>
                <c:pt idx="2521">
                  <c:v>0.60347222222222219</c:v>
                </c:pt>
                <c:pt idx="2522">
                  <c:v>0.60416666666666652</c:v>
                </c:pt>
                <c:pt idx="2523">
                  <c:v>0.60347222222222219</c:v>
                </c:pt>
                <c:pt idx="2524">
                  <c:v>0.60347222222222219</c:v>
                </c:pt>
                <c:pt idx="2525">
                  <c:v>0.60416666666666652</c:v>
                </c:pt>
                <c:pt idx="2526">
                  <c:v>0.60347222222222219</c:v>
                </c:pt>
                <c:pt idx="2527">
                  <c:v>0.60347222222222219</c:v>
                </c:pt>
                <c:pt idx="2528">
                  <c:v>0.60416666666666652</c:v>
                </c:pt>
                <c:pt idx="2529">
                  <c:v>0.60347222222222219</c:v>
                </c:pt>
                <c:pt idx="2530">
                  <c:v>0.60416666666666652</c:v>
                </c:pt>
                <c:pt idx="2531">
                  <c:v>0.60416666666666652</c:v>
                </c:pt>
                <c:pt idx="2532">
                  <c:v>0.60416666666666652</c:v>
                </c:pt>
                <c:pt idx="2533">
                  <c:v>0.60347222222222219</c:v>
                </c:pt>
                <c:pt idx="2534">
                  <c:v>0.60416666666666652</c:v>
                </c:pt>
                <c:pt idx="2535">
                  <c:v>0.60416666666666652</c:v>
                </c:pt>
                <c:pt idx="2536">
                  <c:v>0.60347222222222219</c:v>
                </c:pt>
                <c:pt idx="2537">
                  <c:v>0.60416666666666652</c:v>
                </c:pt>
                <c:pt idx="2538">
                  <c:v>0.60347222222222219</c:v>
                </c:pt>
                <c:pt idx="2539">
                  <c:v>0.60347222222222219</c:v>
                </c:pt>
                <c:pt idx="2540">
                  <c:v>0.60347222222222219</c:v>
                </c:pt>
                <c:pt idx="2541">
                  <c:v>0.60347222222222219</c:v>
                </c:pt>
                <c:pt idx="2542">
                  <c:v>0.60347222222222219</c:v>
                </c:pt>
                <c:pt idx="2543">
                  <c:v>0.60347222222222219</c:v>
                </c:pt>
                <c:pt idx="2544">
                  <c:v>0.60347222222222219</c:v>
                </c:pt>
                <c:pt idx="2545">
                  <c:v>0.60347222222222219</c:v>
                </c:pt>
                <c:pt idx="2546">
                  <c:v>0.60347222222222219</c:v>
                </c:pt>
                <c:pt idx="2547">
                  <c:v>0.60416666666666652</c:v>
                </c:pt>
                <c:pt idx="2548">
                  <c:v>0.60416666666666652</c:v>
                </c:pt>
                <c:pt idx="2549">
                  <c:v>0.60416666666666652</c:v>
                </c:pt>
                <c:pt idx="2550">
                  <c:v>0.60416666666666652</c:v>
                </c:pt>
                <c:pt idx="2551">
                  <c:v>0.58333333333333348</c:v>
                </c:pt>
                <c:pt idx="2552">
                  <c:v>0.58333333333333348</c:v>
                </c:pt>
                <c:pt idx="2553">
                  <c:v>0.58333333333333348</c:v>
                </c:pt>
                <c:pt idx="2554">
                  <c:v>0.58333333333333348</c:v>
                </c:pt>
                <c:pt idx="2555">
                  <c:v>0.58333333333333348</c:v>
                </c:pt>
                <c:pt idx="2556">
                  <c:v>0.58333333333333348</c:v>
                </c:pt>
                <c:pt idx="2557">
                  <c:v>0.58333333333333348</c:v>
                </c:pt>
                <c:pt idx="2558">
                  <c:v>0.58333333333333348</c:v>
                </c:pt>
                <c:pt idx="2559">
                  <c:v>0.58333333333333348</c:v>
                </c:pt>
                <c:pt idx="2560">
                  <c:v>0.58333333333333348</c:v>
                </c:pt>
                <c:pt idx="2561">
                  <c:v>0.58333333333333348</c:v>
                </c:pt>
                <c:pt idx="2562">
                  <c:v>0.58263888888888893</c:v>
                </c:pt>
                <c:pt idx="2563">
                  <c:v>0.58263888888888893</c:v>
                </c:pt>
                <c:pt idx="2564">
                  <c:v>0.58333333333333348</c:v>
                </c:pt>
                <c:pt idx="2565">
                  <c:v>0.58333333333333348</c:v>
                </c:pt>
                <c:pt idx="2566">
                  <c:v>0.58333333333333348</c:v>
                </c:pt>
                <c:pt idx="2567">
                  <c:v>0.58333333333333348</c:v>
                </c:pt>
                <c:pt idx="2568">
                  <c:v>0.5625</c:v>
                </c:pt>
                <c:pt idx="2569">
                  <c:v>0.5625</c:v>
                </c:pt>
                <c:pt idx="2570">
                  <c:v>0.56180555555555622</c:v>
                </c:pt>
                <c:pt idx="2571">
                  <c:v>0.5625</c:v>
                </c:pt>
                <c:pt idx="2572">
                  <c:v>0.5625</c:v>
                </c:pt>
                <c:pt idx="2573">
                  <c:v>0.5625</c:v>
                </c:pt>
                <c:pt idx="2574">
                  <c:v>0.5625</c:v>
                </c:pt>
                <c:pt idx="2575">
                  <c:v>0.5625</c:v>
                </c:pt>
                <c:pt idx="2576">
                  <c:v>0.5625</c:v>
                </c:pt>
                <c:pt idx="2577">
                  <c:v>0.5625</c:v>
                </c:pt>
                <c:pt idx="2578">
                  <c:v>0.56180555555555622</c:v>
                </c:pt>
                <c:pt idx="2579">
                  <c:v>0.56180555555555622</c:v>
                </c:pt>
                <c:pt idx="2580">
                  <c:v>0.5625</c:v>
                </c:pt>
                <c:pt idx="2581">
                  <c:v>0.5625</c:v>
                </c:pt>
                <c:pt idx="2582">
                  <c:v>0.56180555555555622</c:v>
                </c:pt>
                <c:pt idx="2583">
                  <c:v>0.56180555555555622</c:v>
                </c:pt>
                <c:pt idx="2584">
                  <c:v>0.5625</c:v>
                </c:pt>
                <c:pt idx="2585">
                  <c:v>0.5625</c:v>
                </c:pt>
                <c:pt idx="2586">
                  <c:v>0.56180555555555622</c:v>
                </c:pt>
                <c:pt idx="2587">
                  <c:v>0.56180555555555622</c:v>
                </c:pt>
                <c:pt idx="2588">
                  <c:v>0.56180555555555622</c:v>
                </c:pt>
                <c:pt idx="2589">
                  <c:v>0.5625</c:v>
                </c:pt>
                <c:pt idx="2590">
                  <c:v>0.56180555555555622</c:v>
                </c:pt>
                <c:pt idx="2591">
                  <c:v>0.56180555555555622</c:v>
                </c:pt>
                <c:pt idx="2592">
                  <c:v>0.56180555555555622</c:v>
                </c:pt>
                <c:pt idx="2593">
                  <c:v>0.56180555555555622</c:v>
                </c:pt>
                <c:pt idx="2594">
                  <c:v>0.5625</c:v>
                </c:pt>
                <c:pt idx="2595">
                  <c:v>0.5625</c:v>
                </c:pt>
                <c:pt idx="2596">
                  <c:v>0.5625</c:v>
                </c:pt>
                <c:pt idx="2597">
                  <c:v>0.56180555555555622</c:v>
                </c:pt>
                <c:pt idx="2598">
                  <c:v>0.56180555555555622</c:v>
                </c:pt>
                <c:pt idx="2599">
                  <c:v>0.5625</c:v>
                </c:pt>
                <c:pt idx="2600">
                  <c:v>0.56180555555555622</c:v>
                </c:pt>
                <c:pt idx="2601">
                  <c:v>0.56180555555555622</c:v>
                </c:pt>
                <c:pt idx="2602">
                  <c:v>0.5625</c:v>
                </c:pt>
                <c:pt idx="2603">
                  <c:v>0.56180555555555622</c:v>
                </c:pt>
                <c:pt idx="2604">
                  <c:v>0.56180555555555622</c:v>
                </c:pt>
                <c:pt idx="2605">
                  <c:v>0.56180555555555622</c:v>
                </c:pt>
                <c:pt idx="2606">
                  <c:v>0.56180555555555622</c:v>
                </c:pt>
                <c:pt idx="2607">
                  <c:v>0.5625</c:v>
                </c:pt>
                <c:pt idx="2608">
                  <c:v>0.56180555555555622</c:v>
                </c:pt>
                <c:pt idx="2609">
                  <c:v>0.56180555555555622</c:v>
                </c:pt>
                <c:pt idx="2610">
                  <c:v>0.5625</c:v>
                </c:pt>
                <c:pt idx="2611">
                  <c:v>0.56180555555555622</c:v>
                </c:pt>
                <c:pt idx="2612">
                  <c:v>0.5625</c:v>
                </c:pt>
                <c:pt idx="2613">
                  <c:v>0.5625</c:v>
                </c:pt>
                <c:pt idx="2614">
                  <c:v>0.5625</c:v>
                </c:pt>
                <c:pt idx="2615">
                  <c:v>0.5625</c:v>
                </c:pt>
                <c:pt idx="2616">
                  <c:v>0.5625</c:v>
                </c:pt>
                <c:pt idx="2617">
                  <c:v>0.56180555555555622</c:v>
                </c:pt>
                <c:pt idx="2618">
                  <c:v>0.5625</c:v>
                </c:pt>
                <c:pt idx="2619">
                  <c:v>0.56180555555555622</c:v>
                </c:pt>
                <c:pt idx="2620">
                  <c:v>0.56180555555555622</c:v>
                </c:pt>
                <c:pt idx="2621">
                  <c:v>0.56180555555555622</c:v>
                </c:pt>
                <c:pt idx="2622">
                  <c:v>0.56180555555555622</c:v>
                </c:pt>
                <c:pt idx="2623">
                  <c:v>0.56180555555555622</c:v>
                </c:pt>
                <c:pt idx="2624">
                  <c:v>0.56180555555555622</c:v>
                </c:pt>
                <c:pt idx="2625">
                  <c:v>0.56180555555555622</c:v>
                </c:pt>
                <c:pt idx="2626">
                  <c:v>0.56180555555555622</c:v>
                </c:pt>
                <c:pt idx="2627">
                  <c:v>0.56180555555555622</c:v>
                </c:pt>
                <c:pt idx="2628">
                  <c:v>0.5625</c:v>
                </c:pt>
                <c:pt idx="2629">
                  <c:v>0.5625</c:v>
                </c:pt>
                <c:pt idx="2630">
                  <c:v>0.5625</c:v>
                </c:pt>
                <c:pt idx="2631">
                  <c:v>0.5625</c:v>
                </c:pt>
                <c:pt idx="2632">
                  <c:v>0.54097222222222219</c:v>
                </c:pt>
                <c:pt idx="2633">
                  <c:v>0.54166666666666652</c:v>
                </c:pt>
                <c:pt idx="2634">
                  <c:v>0.54097222222222219</c:v>
                </c:pt>
                <c:pt idx="2635">
                  <c:v>0.54097222222222219</c:v>
                </c:pt>
                <c:pt idx="2636">
                  <c:v>0.54097222222222219</c:v>
                </c:pt>
                <c:pt idx="2637">
                  <c:v>0.54097222222222219</c:v>
                </c:pt>
                <c:pt idx="2638">
                  <c:v>0.54097222222222219</c:v>
                </c:pt>
                <c:pt idx="2639">
                  <c:v>0.54097222222222219</c:v>
                </c:pt>
                <c:pt idx="2640">
                  <c:v>0.54097222222222219</c:v>
                </c:pt>
                <c:pt idx="2641">
                  <c:v>0.54097222222222219</c:v>
                </c:pt>
                <c:pt idx="2642">
                  <c:v>0.54097222222222219</c:v>
                </c:pt>
                <c:pt idx="2643">
                  <c:v>0.54166666666666652</c:v>
                </c:pt>
                <c:pt idx="2644">
                  <c:v>0.54097222222222219</c:v>
                </c:pt>
                <c:pt idx="2645">
                  <c:v>0.54097222222222219</c:v>
                </c:pt>
                <c:pt idx="2646">
                  <c:v>0.54097222222222219</c:v>
                </c:pt>
                <c:pt idx="2647">
                  <c:v>0.54097222222222219</c:v>
                </c:pt>
                <c:pt idx="2648">
                  <c:v>0.54097222222222219</c:v>
                </c:pt>
                <c:pt idx="2649">
                  <c:v>0.54097222222222219</c:v>
                </c:pt>
                <c:pt idx="2650">
                  <c:v>0.54097222222222219</c:v>
                </c:pt>
                <c:pt idx="2651">
                  <c:v>0.54097222222222219</c:v>
                </c:pt>
                <c:pt idx="2652">
                  <c:v>0.54097222222222219</c:v>
                </c:pt>
                <c:pt idx="2653">
                  <c:v>0.5208333333333337</c:v>
                </c:pt>
                <c:pt idx="2654">
                  <c:v>0.5208333333333337</c:v>
                </c:pt>
                <c:pt idx="2655">
                  <c:v>0.5208333333333337</c:v>
                </c:pt>
                <c:pt idx="2656">
                  <c:v>0.52013888888888882</c:v>
                </c:pt>
                <c:pt idx="2657">
                  <c:v>0.52013888888888882</c:v>
                </c:pt>
                <c:pt idx="2658">
                  <c:v>0.5208333333333337</c:v>
                </c:pt>
                <c:pt idx="2659">
                  <c:v>0.5208333333333337</c:v>
                </c:pt>
                <c:pt idx="2660">
                  <c:v>0.52013888888888882</c:v>
                </c:pt>
                <c:pt idx="2661">
                  <c:v>0.52013888888888882</c:v>
                </c:pt>
                <c:pt idx="2662">
                  <c:v>0.5208333333333337</c:v>
                </c:pt>
                <c:pt idx="2663">
                  <c:v>0.52013888888888882</c:v>
                </c:pt>
                <c:pt idx="2664">
                  <c:v>0.52013888888888882</c:v>
                </c:pt>
                <c:pt idx="2665">
                  <c:v>0.5208333333333337</c:v>
                </c:pt>
                <c:pt idx="2666">
                  <c:v>0.52013888888888882</c:v>
                </c:pt>
                <c:pt idx="2667">
                  <c:v>0.5208333333333337</c:v>
                </c:pt>
                <c:pt idx="2668">
                  <c:v>0.5</c:v>
                </c:pt>
                <c:pt idx="2669">
                  <c:v>0.5</c:v>
                </c:pt>
                <c:pt idx="2670">
                  <c:v>0.49930555555555578</c:v>
                </c:pt>
                <c:pt idx="2671">
                  <c:v>0.5</c:v>
                </c:pt>
                <c:pt idx="2672">
                  <c:v>0.5</c:v>
                </c:pt>
                <c:pt idx="2673">
                  <c:v>0.5</c:v>
                </c:pt>
                <c:pt idx="2674">
                  <c:v>0.5</c:v>
                </c:pt>
                <c:pt idx="2675">
                  <c:v>0.5</c:v>
                </c:pt>
                <c:pt idx="2676">
                  <c:v>0.5</c:v>
                </c:pt>
                <c:pt idx="2677">
                  <c:v>0.49930555555555578</c:v>
                </c:pt>
                <c:pt idx="2678">
                  <c:v>0.49930555555555578</c:v>
                </c:pt>
                <c:pt idx="2679">
                  <c:v>0.5</c:v>
                </c:pt>
                <c:pt idx="2680">
                  <c:v>0.5</c:v>
                </c:pt>
                <c:pt idx="2681">
                  <c:v>0.49930555555555578</c:v>
                </c:pt>
                <c:pt idx="2682">
                  <c:v>0.49930555555555578</c:v>
                </c:pt>
                <c:pt idx="2683">
                  <c:v>0.5</c:v>
                </c:pt>
                <c:pt idx="2684">
                  <c:v>0.5</c:v>
                </c:pt>
                <c:pt idx="2685">
                  <c:v>0.49930555555555578</c:v>
                </c:pt>
                <c:pt idx="2686">
                  <c:v>0.49930555555555578</c:v>
                </c:pt>
                <c:pt idx="2687">
                  <c:v>0.49930555555555578</c:v>
                </c:pt>
                <c:pt idx="2688">
                  <c:v>0.5</c:v>
                </c:pt>
                <c:pt idx="2689">
                  <c:v>0.49930555555555578</c:v>
                </c:pt>
                <c:pt idx="2690">
                  <c:v>0.49930555555555578</c:v>
                </c:pt>
                <c:pt idx="2691">
                  <c:v>0.5</c:v>
                </c:pt>
                <c:pt idx="2692">
                  <c:v>0.49930555555555578</c:v>
                </c:pt>
                <c:pt idx="2693">
                  <c:v>0.49930555555555578</c:v>
                </c:pt>
                <c:pt idx="2694">
                  <c:v>0.5</c:v>
                </c:pt>
                <c:pt idx="2695">
                  <c:v>0.49930555555555578</c:v>
                </c:pt>
                <c:pt idx="2696">
                  <c:v>0.49930555555555578</c:v>
                </c:pt>
                <c:pt idx="2697">
                  <c:v>0.49930555555555578</c:v>
                </c:pt>
                <c:pt idx="2698">
                  <c:v>0.49930555555555578</c:v>
                </c:pt>
                <c:pt idx="2699">
                  <c:v>0.5</c:v>
                </c:pt>
                <c:pt idx="2700">
                  <c:v>0.49930555555555578</c:v>
                </c:pt>
                <c:pt idx="2701">
                  <c:v>0.49930555555555578</c:v>
                </c:pt>
                <c:pt idx="2702">
                  <c:v>0.5</c:v>
                </c:pt>
                <c:pt idx="2703">
                  <c:v>0.49930555555555578</c:v>
                </c:pt>
                <c:pt idx="2704">
                  <c:v>0.5</c:v>
                </c:pt>
                <c:pt idx="2705">
                  <c:v>0.5</c:v>
                </c:pt>
                <c:pt idx="2706">
                  <c:v>0.5</c:v>
                </c:pt>
                <c:pt idx="2707">
                  <c:v>0.5</c:v>
                </c:pt>
                <c:pt idx="2708">
                  <c:v>0.5</c:v>
                </c:pt>
                <c:pt idx="2709">
                  <c:v>0.47916666666666702</c:v>
                </c:pt>
                <c:pt idx="2710">
                  <c:v>0.47916666666666702</c:v>
                </c:pt>
                <c:pt idx="2711">
                  <c:v>0.47847222222222252</c:v>
                </c:pt>
                <c:pt idx="2712">
                  <c:v>0.47916666666666702</c:v>
                </c:pt>
                <c:pt idx="2713">
                  <c:v>0.47916666666666702</c:v>
                </c:pt>
                <c:pt idx="2714">
                  <c:v>0.47916666666666702</c:v>
                </c:pt>
                <c:pt idx="2715">
                  <c:v>0.47916666666666702</c:v>
                </c:pt>
                <c:pt idx="2716">
                  <c:v>0.47916666666666702</c:v>
                </c:pt>
                <c:pt idx="2717">
                  <c:v>0.47916666666666702</c:v>
                </c:pt>
                <c:pt idx="2718">
                  <c:v>0.47916666666666702</c:v>
                </c:pt>
                <c:pt idx="2719">
                  <c:v>0.47847222222222252</c:v>
                </c:pt>
                <c:pt idx="2720">
                  <c:v>0.47847222222222252</c:v>
                </c:pt>
                <c:pt idx="2721">
                  <c:v>0.47916666666666702</c:v>
                </c:pt>
                <c:pt idx="2722">
                  <c:v>0.47916666666666702</c:v>
                </c:pt>
                <c:pt idx="2723">
                  <c:v>0.47847222222222252</c:v>
                </c:pt>
                <c:pt idx="2724">
                  <c:v>0.47847222222222252</c:v>
                </c:pt>
                <c:pt idx="2725">
                  <c:v>0.47916666666666702</c:v>
                </c:pt>
                <c:pt idx="2726">
                  <c:v>0.47916666666666702</c:v>
                </c:pt>
                <c:pt idx="2727">
                  <c:v>0.47847222222222252</c:v>
                </c:pt>
                <c:pt idx="2728">
                  <c:v>0.47847222222222252</c:v>
                </c:pt>
                <c:pt idx="2729">
                  <c:v>0.47847222222222252</c:v>
                </c:pt>
                <c:pt idx="2730">
                  <c:v>0.47847222222222252</c:v>
                </c:pt>
                <c:pt idx="2731">
                  <c:v>0.47916666666666702</c:v>
                </c:pt>
                <c:pt idx="2732">
                  <c:v>0.47847222222222252</c:v>
                </c:pt>
                <c:pt idx="2733">
                  <c:v>0.47847222222222252</c:v>
                </c:pt>
                <c:pt idx="2734">
                  <c:v>0.47847222222222252</c:v>
                </c:pt>
                <c:pt idx="2735">
                  <c:v>0.47847222222222252</c:v>
                </c:pt>
                <c:pt idx="2736">
                  <c:v>0.47916666666666702</c:v>
                </c:pt>
                <c:pt idx="2737">
                  <c:v>0.47916666666666702</c:v>
                </c:pt>
                <c:pt idx="2738">
                  <c:v>0.47916666666666702</c:v>
                </c:pt>
                <c:pt idx="2739">
                  <c:v>0.47847222222222252</c:v>
                </c:pt>
                <c:pt idx="2740">
                  <c:v>0.47847222222222252</c:v>
                </c:pt>
                <c:pt idx="2741">
                  <c:v>0.47916666666666702</c:v>
                </c:pt>
                <c:pt idx="2742">
                  <c:v>0.47847222222222252</c:v>
                </c:pt>
                <c:pt idx="2743">
                  <c:v>0.47847222222222252</c:v>
                </c:pt>
                <c:pt idx="2744">
                  <c:v>0.47916666666666702</c:v>
                </c:pt>
                <c:pt idx="2745">
                  <c:v>0.47847222222222252</c:v>
                </c:pt>
                <c:pt idx="2746">
                  <c:v>0.47847222222222252</c:v>
                </c:pt>
                <c:pt idx="2747">
                  <c:v>0.47847222222222252</c:v>
                </c:pt>
                <c:pt idx="2748">
                  <c:v>0.47847222222222252</c:v>
                </c:pt>
                <c:pt idx="2749">
                  <c:v>0.47916666666666702</c:v>
                </c:pt>
                <c:pt idx="2750">
                  <c:v>0.47847222222222252</c:v>
                </c:pt>
                <c:pt idx="2751">
                  <c:v>0.47847222222222252</c:v>
                </c:pt>
                <c:pt idx="2752">
                  <c:v>0.47916666666666702</c:v>
                </c:pt>
                <c:pt idx="2753">
                  <c:v>0.47847222222222252</c:v>
                </c:pt>
                <c:pt idx="2754">
                  <c:v>0.47847222222222252</c:v>
                </c:pt>
                <c:pt idx="2755">
                  <c:v>0.47916666666666702</c:v>
                </c:pt>
                <c:pt idx="2756">
                  <c:v>0.47847222222222252</c:v>
                </c:pt>
                <c:pt idx="2757">
                  <c:v>0.47916666666666702</c:v>
                </c:pt>
                <c:pt idx="2758">
                  <c:v>0.47916666666666702</c:v>
                </c:pt>
                <c:pt idx="2759">
                  <c:v>0.47916666666666702</c:v>
                </c:pt>
                <c:pt idx="2760">
                  <c:v>0.47847222222222252</c:v>
                </c:pt>
                <c:pt idx="2761">
                  <c:v>0.47916666666666702</c:v>
                </c:pt>
                <c:pt idx="2762">
                  <c:v>0.47916666666666702</c:v>
                </c:pt>
                <c:pt idx="2763">
                  <c:v>0.47847222222222252</c:v>
                </c:pt>
                <c:pt idx="2764">
                  <c:v>0.47916666666666702</c:v>
                </c:pt>
                <c:pt idx="2765">
                  <c:v>0.47847222222222252</c:v>
                </c:pt>
                <c:pt idx="2766">
                  <c:v>0.47847222222222252</c:v>
                </c:pt>
                <c:pt idx="2767">
                  <c:v>0.47847222222222252</c:v>
                </c:pt>
                <c:pt idx="2768">
                  <c:v>0.47847222222222252</c:v>
                </c:pt>
                <c:pt idx="2769">
                  <c:v>0.47847222222222252</c:v>
                </c:pt>
                <c:pt idx="2770">
                  <c:v>0.47847222222222252</c:v>
                </c:pt>
                <c:pt idx="2771">
                  <c:v>0.47847222222222252</c:v>
                </c:pt>
                <c:pt idx="2772">
                  <c:v>0.47847222222222252</c:v>
                </c:pt>
                <c:pt idx="2773">
                  <c:v>0.47847222222222252</c:v>
                </c:pt>
                <c:pt idx="2774">
                  <c:v>0.47916666666666702</c:v>
                </c:pt>
                <c:pt idx="2775">
                  <c:v>0.47916666666666702</c:v>
                </c:pt>
                <c:pt idx="2776">
                  <c:v>0.47916666666666702</c:v>
                </c:pt>
                <c:pt idx="2777">
                  <c:v>0.47916666666666702</c:v>
                </c:pt>
                <c:pt idx="2778">
                  <c:v>0.45763888888888887</c:v>
                </c:pt>
                <c:pt idx="2779">
                  <c:v>0.45833333333333326</c:v>
                </c:pt>
                <c:pt idx="2780">
                  <c:v>0.45833333333333326</c:v>
                </c:pt>
                <c:pt idx="2781">
                  <c:v>0.45833333333333326</c:v>
                </c:pt>
                <c:pt idx="2782">
                  <c:v>0.45833333333333326</c:v>
                </c:pt>
                <c:pt idx="2783">
                  <c:v>0.45833333333333326</c:v>
                </c:pt>
                <c:pt idx="2784">
                  <c:v>0.45833333333333326</c:v>
                </c:pt>
                <c:pt idx="2785">
                  <c:v>0.45763888888888887</c:v>
                </c:pt>
                <c:pt idx="2786">
                  <c:v>0.45763888888888887</c:v>
                </c:pt>
                <c:pt idx="2787">
                  <c:v>0.45763888888888887</c:v>
                </c:pt>
                <c:pt idx="2788">
                  <c:v>0.45763888888888887</c:v>
                </c:pt>
                <c:pt idx="2789">
                  <c:v>0.45833333333333326</c:v>
                </c:pt>
                <c:pt idx="2790">
                  <c:v>0.45833333333333326</c:v>
                </c:pt>
                <c:pt idx="2791">
                  <c:v>0.45763888888888887</c:v>
                </c:pt>
                <c:pt idx="2792">
                  <c:v>0.45763888888888887</c:v>
                </c:pt>
                <c:pt idx="2793">
                  <c:v>0.45763888888888887</c:v>
                </c:pt>
                <c:pt idx="2794">
                  <c:v>0.45763888888888887</c:v>
                </c:pt>
                <c:pt idx="2795">
                  <c:v>0.45833333333333326</c:v>
                </c:pt>
                <c:pt idx="2796">
                  <c:v>0.45763888888888887</c:v>
                </c:pt>
                <c:pt idx="2797">
                  <c:v>0.45763888888888887</c:v>
                </c:pt>
                <c:pt idx="2798">
                  <c:v>0.45763888888888887</c:v>
                </c:pt>
                <c:pt idx="2799">
                  <c:v>0.45763888888888887</c:v>
                </c:pt>
                <c:pt idx="2800">
                  <c:v>0.45833333333333326</c:v>
                </c:pt>
                <c:pt idx="2801">
                  <c:v>0.45833333333333326</c:v>
                </c:pt>
                <c:pt idx="2802">
                  <c:v>0.45833333333333326</c:v>
                </c:pt>
                <c:pt idx="2803">
                  <c:v>0.45763888888888887</c:v>
                </c:pt>
                <c:pt idx="2804">
                  <c:v>0.45763888888888887</c:v>
                </c:pt>
                <c:pt idx="2805">
                  <c:v>0.45833333333333326</c:v>
                </c:pt>
                <c:pt idx="2806">
                  <c:v>0.45763888888888887</c:v>
                </c:pt>
                <c:pt idx="2807">
                  <c:v>0.45763888888888887</c:v>
                </c:pt>
                <c:pt idx="2808">
                  <c:v>0.45763888888888887</c:v>
                </c:pt>
                <c:pt idx="2809">
                  <c:v>0.45763888888888887</c:v>
                </c:pt>
                <c:pt idx="2810">
                  <c:v>0.45763888888888887</c:v>
                </c:pt>
                <c:pt idx="2811">
                  <c:v>0.45763888888888887</c:v>
                </c:pt>
                <c:pt idx="2812">
                  <c:v>0.45833333333333326</c:v>
                </c:pt>
                <c:pt idx="2813">
                  <c:v>0.45763888888888887</c:v>
                </c:pt>
                <c:pt idx="2814">
                  <c:v>0.45763888888888887</c:v>
                </c:pt>
                <c:pt idx="2815">
                  <c:v>0.45833333333333326</c:v>
                </c:pt>
                <c:pt idx="2816">
                  <c:v>0.45763888888888887</c:v>
                </c:pt>
                <c:pt idx="2817">
                  <c:v>0.45763888888888887</c:v>
                </c:pt>
                <c:pt idx="2818">
                  <c:v>0.45833333333333326</c:v>
                </c:pt>
                <c:pt idx="2819">
                  <c:v>0.45763888888888887</c:v>
                </c:pt>
                <c:pt idx="2820">
                  <c:v>0.45833333333333326</c:v>
                </c:pt>
                <c:pt idx="2821">
                  <c:v>0.45833333333333326</c:v>
                </c:pt>
                <c:pt idx="2822">
                  <c:v>0.45833333333333326</c:v>
                </c:pt>
                <c:pt idx="2823">
                  <c:v>0.45763888888888887</c:v>
                </c:pt>
                <c:pt idx="2824">
                  <c:v>0.45833333333333326</c:v>
                </c:pt>
                <c:pt idx="2825">
                  <c:v>0.45833333333333326</c:v>
                </c:pt>
                <c:pt idx="2826">
                  <c:v>0.45763888888888887</c:v>
                </c:pt>
                <c:pt idx="2827">
                  <c:v>0.45833333333333326</c:v>
                </c:pt>
                <c:pt idx="2828">
                  <c:v>0.45763888888888887</c:v>
                </c:pt>
                <c:pt idx="2829">
                  <c:v>0.45763888888888887</c:v>
                </c:pt>
                <c:pt idx="2830">
                  <c:v>0.45763888888888887</c:v>
                </c:pt>
                <c:pt idx="2831">
                  <c:v>0.45763888888888887</c:v>
                </c:pt>
                <c:pt idx="2832">
                  <c:v>0.45763888888888887</c:v>
                </c:pt>
                <c:pt idx="2833">
                  <c:v>0.45763888888888887</c:v>
                </c:pt>
                <c:pt idx="2834">
                  <c:v>0.45763888888888887</c:v>
                </c:pt>
                <c:pt idx="2835">
                  <c:v>0.45763888888888887</c:v>
                </c:pt>
                <c:pt idx="2836">
                  <c:v>0.45763888888888887</c:v>
                </c:pt>
                <c:pt idx="2837">
                  <c:v>0.45833333333333326</c:v>
                </c:pt>
                <c:pt idx="2838">
                  <c:v>0.45833333333333326</c:v>
                </c:pt>
                <c:pt idx="2839">
                  <c:v>0.45833333333333326</c:v>
                </c:pt>
                <c:pt idx="2840">
                  <c:v>0.45833333333333326</c:v>
                </c:pt>
                <c:pt idx="2841">
                  <c:v>0.43750000000000028</c:v>
                </c:pt>
                <c:pt idx="2842">
                  <c:v>0.43750000000000028</c:v>
                </c:pt>
                <c:pt idx="2843">
                  <c:v>0.43750000000000028</c:v>
                </c:pt>
                <c:pt idx="2844">
                  <c:v>0.43750000000000028</c:v>
                </c:pt>
                <c:pt idx="2845">
                  <c:v>0.43750000000000028</c:v>
                </c:pt>
                <c:pt idx="2846">
                  <c:v>0.43750000000000028</c:v>
                </c:pt>
                <c:pt idx="2847">
                  <c:v>0.43750000000000028</c:v>
                </c:pt>
                <c:pt idx="2848">
                  <c:v>0.43750000000000028</c:v>
                </c:pt>
                <c:pt idx="2849">
                  <c:v>0.43750000000000028</c:v>
                </c:pt>
                <c:pt idx="2850">
                  <c:v>0.43750000000000028</c:v>
                </c:pt>
                <c:pt idx="2851">
                  <c:v>0.43750000000000028</c:v>
                </c:pt>
                <c:pt idx="2852">
                  <c:v>0.43750000000000028</c:v>
                </c:pt>
                <c:pt idx="2853">
                  <c:v>0.43750000000000028</c:v>
                </c:pt>
                <c:pt idx="2854">
                  <c:v>0.43680555555555578</c:v>
                </c:pt>
                <c:pt idx="2855">
                  <c:v>0.43750000000000028</c:v>
                </c:pt>
                <c:pt idx="2856">
                  <c:v>0.43680555555555578</c:v>
                </c:pt>
                <c:pt idx="2857">
                  <c:v>0.43680555555555578</c:v>
                </c:pt>
                <c:pt idx="2858">
                  <c:v>0.43680555555555578</c:v>
                </c:pt>
                <c:pt idx="2859">
                  <c:v>0.43680555555555578</c:v>
                </c:pt>
                <c:pt idx="2860">
                  <c:v>0.43750000000000028</c:v>
                </c:pt>
                <c:pt idx="2861">
                  <c:v>0.43750000000000028</c:v>
                </c:pt>
                <c:pt idx="2862">
                  <c:v>0.43750000000000028</c:v>
                </c:pt>
                <c:pt idx="2863">
                  <c:v>0.43750000000000028</c:v>
                </c:pt>
                <c:pt idx="2864">
                  <c:v>0.43750000000000028</c:v>
                </c:pt>
                <c:pt idx="2865">
                  <c:v>0.43750000000000028</c:v>
                </c:pt>
                <c:pt idx="2866">
                  <c:v>0.43680555555555578</c:v>
                </c:pt>
                <c:pt idx="2867">
                  <c:v>0.43750000000000028</c:v>
                </c:pt>
                <c:pt idx="2868">
                  <c:v>0.43680555555555578</c:v>
                </c:pt>
                <c:pt idx="2869">
                  <c:v>0.43750000000000028</c:v>
                </c:pt>
                <c:pt idx="2870">
                  <c:v>0.43750000000000028</c:v>
                </c:pt>
                <c:pt idx="2871">
                  <c:v>0.43750000000000028</c:v>
                </c:pt>
                <c:pt idx="2872">
                  <c:v>0.43680555555555578</c:v>
                </c:pt>
                <c:pt idx="2873">
                  <c:v>0.43750000000000028</c:v>
                </c:pt>
                <c:pt idx="2874">
                  <c:v>0.43750000000000028</c:v>
                </c:pt>
                <c:pt idx="2875">
                  <c:v>0.43680555555555578</c:v>
                </c:pt>
                <c:pt idx="2876">
                  <c:v>0.43750000000000028</c:v>
                </c:pt>
                <c:pt idx="2877">
                  <c:v>0.43680555555555578</c:v>
                </c:pt>
                <c:pt idx="2878">
                  <c:v>0.43680555555555578</c:v>
                </c:pt>
                <c:pt idx="2879">
                  <c:v>0.43680555555555578</c:v>
                </c:pt>
                <c:pt idx="2880">
                  <c:v>0.43680555555555578</c:v>
                </c:pt>
                <c:pt idx="2881">
                  <c:v>0.43680555555555578</c:v>
                </c:pt>
                <c:pt idx="2882">
                  <c:v>0.43680555555555578</c:v>
                </c:pt>
                <c:pt idx="2883">
                  <c:v>0.43680555555555578</c:v>
                </c:pt>
                <c:pt idx="2884">
                  <c:v>0.43680555555555578</c:v>
                </c:pt>
                <c:pt idx="2885">
                  <c:v>0.43680555555555578</c:v>
                </c:pt>
                <c:pt idx="2886">
                  <c:v>0.43750000000000028</c:v>
                </c:pt>
                <c:pt idx="2887">
                  <c:v>0.43750000000000028</c:v>
                </c:pt>
                <c:pt idx="2888">
                  <c:v>0.43750000000000028</c:v>
                </c:pt>
                <c:pt idx="2889">
                  <c:v>0.43750000000000028</c:v>
                </c:pt>
                <c:pt idx="2890">
                  <c:v>0.41666666666666702</c:v>
                </c:pt>
                <c:pt idx="2891">
                  <c:v>0.41666666666666702</c:v>
                </c:pt>
                <c:pt idx="2892">
                  <c:v>0.41597222222222252</c:v>
                </c:pt>
                <c:pt idx="2893">
                  <c:v>0.41666666666666702</c:v>
                </c:pt>
                <c:pt idx="2894">
                  <c:v>0.41666666666666702</c:v>
                </c:pt>
                <c:pt idx="2895">
                  <c:v>0.41666666666666702</c:v>
                </c:pt>
                <c:pt idx="2896">
                  <c:v>0.41666666666666702</c:v>
                </c:pt>
                <c:pt idx="2897">
                  <c:v>0.41666666666666702</c:v>
                </c:pt>
                <c:pt idx="2898">
                  <c:v>0.41666666666666702</c:v>
                </c:pt>
                <c:pt idx="2899">
                  <c:v>0.41666666666666702</c:v>
                </c:pt>
                <c:pt idx="2900">
                  <c:v>0.41597222222222252</c:v>
                </c:pt>
                <c:pt idx="2901">
                  <c:v>0.41597222222222252</c:v>
                </c:pt>
                <c:pt idx="2902">
                  <c:v>0.41666666666666702</c:v>
                </c:pt>
                <c:pt idx="2903">
                  <c:v>0.41666666666666702</c:v>
                </c:pt>
                <c:pt idx="2904">
                  <c:v>0.41597222222222252</c:v>
                </c:pt>
                <c:pt idx="2905">
                  <c:v>0.41597222222222252</c:v>
                </c:pt>
                <c:pt idx="2906">
                  <c:v>0.41666666666666702</c:v>
                </c:pt>
                <c:pt idx="2907">
                  <c:v>0.41666666666666702</c:v>
                </c:pt>
                <c:pt idx="2908">
                  <c:v>0.41597222222222252</c:v>
                </c:pt>
                <c:pt idx="2909">
                  <c:v>0.41597222222222252</c:v>
                </c:pt>
                <c:pt idx="2910">
                  <c:v>0.41597222222222252</c:v>
                </c:pt>
                <c:pt idx="2911">
                  <c:v>0.41597222222222252</c:v>
                </c:pt>
                <c:pt idx="2912">
                  <c:v>0.41666666666666702</c:v>
                </c:pt>
                <c:pt idx="2913">
                  <c:v>0.41597222222222252</c:v>
                </c:pt>
                <c:pt idx="2914">
                  <c:v>0.41597222222222252</c:v>
                </c:pt>
                <c:pt idx="2915">
                  <c:v>0.41597222222222252</c:v>
                </c:pt>
                <c:pt idx="2916">
                  <c:v>0.41597222222222252</c:v>
                </c:pt>
                <c:pt idx="2917">
                  <c:v>0.41666666666666702</c:v>
                </c:pt>
                <c:pt idx="2918">
                  <c:v>0.41666666666666702</c:v>
                </c:pt>
                <c:pt idx="2919">
                  <c:v>0.41666666666666702</c:v>
                </c:pt>
                <c:pt idx="2920">
                  <c:v>0.41597222222222252</c:v>
                </c:pt>
                <c:pt idx="2921">
                  <c:v>0.41597222222222252</c:v>
                </c:pt>
                <c:pt idx="2922">
                  <c:v>0.41666666666666702</c:v>
                </c:pt>
                <c:pt idx="2923">
                  <c:v>0.41597222222222252</c:v>
                </c:pt>
                <c:pt idx="2924">
                  <c:v>0.41597222222222252</c:v>
                </c:pt>
                <c:pt idx="2925">
                  <c:v>0.41666666666666702</c:v>
                </c:pt>
                <c:pt idx="2926">
                  <c:v>0.41597222222222252</c:v>
                </c:pt>
                <c:pt idx="2927">
                  <c:v>0.41597222222222252</c:v>
                </c:pt>
                <c:pt idx="2928">
                  <c:v>0.41597222222222252</c:v>
                </c:pt>
                <c:pt idx="2929">
                  <c:v>0.41597222222222252</c:v>
                </c:pt>
                <c:pt idx="2930">
                  <c:v>0.41666666666666702</c:v>
                </c:pt>
                <c:pt idx="2931">
                  <c:v>0.41597222222222252</c:v>
                </c:pt>
                <c:pt idx="2932">
                  <c:v>0.41597222222222252</c:v>
                </c:pt>
                <c:pt idx="2933">
                  <c:v>0.41666666666666702</c:v>
                </c:pt>
                <c:pt idx="2934">
                  <c:v>0.41597222222222252</c:v>
                </c:pt>
                <c:pt idx="2935">
                  <c:v>0.41597222222222252</c:v>
                </c:pt>
                <c:pt idx="2936">
                  <c:v>0.41666666666666702</c:v>
                </c:pt>
                <c:pt idx="2937">
                  <c:v>0.41597222222222252</c:v>
                </c:pt>
                <c:pt idx="2938">
                  <c:v>0.41666666666666702</c:v>
                </c:pt>
                <c:pt idx="2939">
                  <c:v>0.41666666666666702</c:v>
                </c:pt>
                <c:pt idx="2940">
                  <c:v>0.41666666666666702</c:v>
                </c:pt>
                <c:pt idx="2941">
                  <c:v>0.41597222222222252</c:v>
                </c:pt>
                <c:pt idx="2942">
                  <c:v>0.41666666666666702</c:v>
                </c:pt>
                <c:pt idx="2943">
                  <c:v>0.41666666666666702</c:v>
                </c:pt>
                <c:pt idx="2944">
                  <c:v>0.41597222222222252</c:v>
                </c:pt>
                <c:pt idx="2945">
                  <c:v>0.41666666666666702</c:v>
                </c:pt>
                <c:pt idx="2946">
                  <c:v>0.41597222222222252</c:v>
                </c:pt>
                <c:pt idx="2947">
                  <c:v>0.41597222222222252</c:v>
                </c:pt>
                <c:pt idx="2948">
                  <c:v>0.41597222222222252</c:v>
                </c:pt>
                <c:pt idx="2949">
                  <c:v>0.41597222222222252</c:v>
                </c:pt>
                <c:pt idx="2950">
                  <c:v>0.41597222222222252</c:v>
                </c:pt>
                <c:pt idx="2951">
                  <c:v>0.41597222222222252</c:v>
                </c:pt>
                <c:pt idx="2952">
                  <c:v>0.41597222222222252</c:v>
                </c:pt>
                <c:pt idx="2953">
                  <c:v>0.41597222222222252</c:v>
                </c:pt>
                <c:pt idx="2954">
                  <c:v>0.41597222222222252</c:v>
                </c:pt>
                <c:pt idx="2955">
                  <c:v>0.41666666666666702</c:v>
                </c:pt>
                <c:pt idx="2956">
                  <c:v>0.41666666666666702</c:v>
                </c:pt>
                <c:pt idx="2957">
                  <c:v>0.41666666666666702</c:v>
                </c:pt>
                <c:pt idx="2958">
                  <c:v>0.41666666666666702</c:v>
                </c:pt>
                <c:pt idx="2959">
                  <c:v>0.39583333333333331</c:v>
                </c:pt>
                <c:pt idx="2960">
                  <c:v>0.39583333333333331</c:v>
                </c:pt>
                <c:pt idx="2961">
                  <c:v>0.39513888888888937</c:v>
                </c:pt>
                <c:pt idx="2962">
                  <c:v>0.39583333333333331</c:v>
                </c:pt>
                <c:pt idx="2963">
                  <c:v>0.39583333333333331</c:v>
                </c:pt>
                <c:pt idx="2964">
                  <c:v>0.39583333333333331</c:v>
                </c:pt>
                <c:pt idx="2965">
                  <c:v>0.39583333333333331</c:v>
                </c:pt>
                <c:pt idx="2966">
                  <c:v>0.39583333333333331</c:v>
                </c:pt>
                <c:pt idx="2967">
                  <c:v>0.39583333333333331</c:v>
                </c:pt>
                <c:pt idx="2968">
                  <c:v>0.39583333333333331</c:v>
                </c:pt>
                <c:pt idx="2969">
                  <c:v>0.39513888888888937</c:v>
                </c:pt>
                <c:pt idx="2970">
                  <c:v>0.39513888888888937</c:v>
                </c:pt>
                <c:pt idx="2971">
                  <c:v>0.39583333333333331</c:v>
                </c:pt>
                <c:pt idx="2972">
                  <c:v>0.39583333333333331</c:v>
                </c:pt>
                <c:pt idx="2973">
                  <c:v>0.39513888888888937</c:v>
                </c:pt>
                <c:pt idx="2974">
                  <c:v>0.39513888888888937</c:v>
                </c:pt>
                <c:pt idx="2975">
                  <c:v>0.39583333333333331</c:v>
                </c:pt>
                <c:pt idx="2976">
                  <c:v>0.39583333333333331</c:v>
                </c:pt>
                <c:pt idx="2977">
                  <c:v>0.39513888888888937</c:v>
                </c:pt>
                <c:pt idx="2978">
                  <c:v>0.39513888888888937</c:v>
                </c:pt>
                <c:pt idx="2979">
                  <c:v>0.39513888888888937</c:v>
                </c:pt>
                <c:pt idx="2980">
                  <c:v>0.39513888888888937</c:v>
                </c:pt>
                <c:pt idx="2981">
                  <c:v>0.39583333333333331</c:v>
                </c:pt>
                <c:pt idx="2982">
                  <c:v>0.39513888888888937</c:v>
                </c:pt>
                <c:pt idx="2983">
                  <c:v>0.39513888888888937</c:v>
                </c:pt>
                <c:pt idx="2984">
                  <c:v>0.39513888888888937</c:v>
                </c:pt>
                <c:pt idx="2985">
                  <c:v>0.39513888888888937</c:v>
                </c:pt>
                <c:pt idx="2986">
                  <c:v>0.39583333333333331</c:v>
                </c:pt>
                <c:pt idx="2987">
                  <c:v>0.39583333333333331</c:v>
                </c:pt>
                <c:pt idx="2988">
                  <c:v>0.39513888888888937</c:v>
                </c:pt>
                <c:pt idx="2989">
                  <c:v>0.39513888888888937</c:v>
                </c:pt>
                <c:pt idx="2990">
                  <c:v>0.39583333333333331</c:v>
                </c:pt>
                <c:pt idx="2991">
                  <c:v>0.39513888888888937</c:v>
                </c:pt>
                <c:pt idx="2992">
                  <c:v>0.39513888888888937</c:v>
                </c:pt>
                <c:pt idx="2993">
                  <c:v>0.39583333333333331</c:v>
                </c:pt>
                <c:pt idx="2994">
                  <c:v>0.39513888888888937</c:v>
                </c:pt>
                <c:pt idx="2995">
                  <c:v>0.39513888888888937</c:v>
                </c:pt>
                <c:pt idx="2996">
                  <c:v>0.39513888888888937</c:v>
                </c:pt>
                <c:pt idx="2997">
                  <c:v>0.39513888888888937</c:v>
                </c:pt>
                <c:pt idx="2998">
                  <c:v>0.39583333333333331</c:v>
                </c:pt>
                <c:pt idx="2999">
                  <c:v>0.39513888888888937</c:v>
                </c:pt>
                <c:pt idx="3000">
                  <c:v>0.39513888888888937</c:v>
                </c:pt>
                <c:pt idx="3001">
                  <c:v>0.39583333333333331</c:v>
                </c:pt>
                <c:pt idx="3002">
                  <c:v>0.39513888888888937</c:v>
                </c:pt>
                <c:pt idx="3003">
                  <c:v>0.39513888888888937</c:v>
                </c:pt>
                <c:pt idx="3004">
                  <c:v>0.39583333333333331</c:v>
                </c:pt>
                <c:pt idx="3005">
                  <c:v>0.39513888888888937</c:v>
                </c:pt>
                <c:pt idx="3006">
                  <c:v>0.39583333333333331</c:v>
                </c:pt>
                <c:pt idx="3007">
                  <c:v>0.39583333333333331</c:v>
                </c:pt>
                <c:pt idx="3008">
                  <c:v>0.39583333333333331</c:v>
                </c:pt>
                <c:pt idx="3009">
                  <c:v>0.39513888888888937</c:v>
                </c:pt>
                <c:pt idx="3010">
                  <c:v>0.39583333333333331</c:v>
                </c:pt>
                <c:pt idx="3011">
                  <c:v>0.39583333333333331</c:v>
                </c:pt>
                <c:pt idx="3012">
                  <c:v>0.39513888888888937</c:v>
                </c:pt>
                <c:pt idx="3013">
                  <c:v>0.39583333333333331</c:v>
                </c:pt>
                <c:pt idx="3014">
                  <c:v>0.39513888888888937</c:v>
                </c:pt>
                <c:pt idx="3015">
                  <c:v>0.39513888888888937</c:v>
                </c:pt>
                <c:pt idx="3016">
                  <c:v>0.39513888888888937</c:v>
                </c:pt>
                <c:pt idx="3017">
                  <c:v>0.39513888888888937</c:v>
                </c:pt>
                <c:pt idx="3018">
                  <c:v>0.39513888888888937</c:v>
                </c:pt>
                <c:pt idx="3019">
                  <c:v>0.39513888888888937</c:v>
                </c:pt>
                <c:pt idx="3020">
                  <c:v>0.39513888888888937</c:v>
                </c:pt>
                <c:pt idx="3021">
                  <c:v>0.39513888888888937</c:v>
                </c:pt>
                <c:pt idx="3022">
                  <c:v>0.39513888888888937</c:v>
                </c:pt>
                <c:pt idx="3023">
                  <c:v>0.39583333333333331</c:v>
                </c:pt>
                <c:pt idx="3024">
                  <c:v>0.39583333333333331</c:v>
                </c:pt>
                <c:pt idx="3025">
                  <c:v>0.39583333333333331</c:v>
                </c:pt>
                <c:pt idx="3026">
                  <c:v>0.37500000000000028</c:v>
                </c:pt>
                <c:pt idx="3027">
                  <c:v>0.37500000000000028</c:v>
                </c:pt>
                <c:pt idx="3028">
                  <c:v>0.37430555555555578</c:v>
                </c:pt>
                <c:pt idx="3029">
                  <c:v>0.37500000000000028</c:v>
                </c:pt>
                <c:pt idx="3030">
                  <c:v>0.37430555555555578</c:v>
                </c:pt>
                <c:pt idx="3031">
                  <c:v>0.37430555555555578</c:v>
                </c:pt>
                <c:pt idx="3032">
                  <c:v>0.37500000000000028</c:v>
                </c:pt>
                <c:pt idx="3033">
                  <c:v>0.37500000000000028</c:v>
                </c:pt>
                <c:pt idx="3034">
                  <c:v>0.37430555555555578</c:v>
                </c:pt>
                <c:pt idx="3035">
                  <c:v>0.37430555555555578</c:v>
                </c:pt>
                <c:pt idx="3036">
                  <c:v>0.37500000000000028</c:v>
                </c:pt>
                <c:pt idx="3037">
                  <c:v>0.37500000000000028</c:v>
                </c:pt>
                <c:pt idx="3038">
                  <c:v>0.37430555555555578</c:v>
                </c:pt>
                <c:pt idx="3039">
                  <c:v>0.37430555555555578</c:v>
                </c:pt>
                <c:pt idx="3040">
                  <c:v>0.37430555555555578</c:v>
                </c:pt>
                <c:pt idx="3041">
                  <c:v>0.37430555555555578</c:v>
                </c:pt>
                <c:pt idx="3042">
                  <c:v>0.37430555555555578</c:v>
                </c:pt>
                <c:pt idx="3043">
                  <c:v>0.37500000000000028</c:v>
                </c:pt>
                <c:pt idx="3044">
                  <c:v>0.37430555555555578</c:v>
                </c:pt>
                <c:pt idx="3045">
                  <c:v>0.37430555555555578</c:v>
                </c:pt>
                <c:pt idx="3046">
                  <c:v>0.37500000000000028</c:v>
                </c:pt>
                <c:pt idx="3047">
                  <c:v>0.37430555555555578</c:v>
                </c:pt>
                <c:pt idx="3048">
                  <c:v>0.37430555555555578</c:v>
                </c:pt>
                <c:pt idx="3049">
                  <c:v>0.37430555555555578</c:v>
                </c:pt>
                <c:pt idx="3050">
                  <c:v>0.37430555555555578</c:v>
                </c:pt>
                <c:pt idx="3051">
                  <c:v>0.37500000000000028</c:v>
                </c:pt>
                <c:pt idx="3052">
                  <c:v>0.37430555555555578</c:v>
                </c:pt>
                <c:pt idx="3053">
                  <c:v>0.37430555555555578</c:v>
                </c:pt>
                <c:pt idx="3054">
                  <c:v>0.37500000000000028</c:v>
                </c:pt>
                <c:pt idx="3055">
                  <c:v>0.37430555555555578</c:v>
                </c:pt>
                <c:pt idx="3056">
                  <c:v>0.35347222222222252</c:v>
                </c:pt>
                <c:pt idx="3057">
                  <c:v>0.35347222222222252</c:v>
                </c:pt>
                <c:pt idx="3058">
                  <c:v>0.35347222222222252</c:v>
                </c:pt>
                <c:pt idx="3059">
                  <c:v>0.35347222222222252</c:v>
                </c:pt>
                <c:pt idx="3060">
                  <c:v>0.35347222222222252</c:v>
                </c:pt>
                <c:pt idx="3061">
                  <c:v>0.35347222222222252</c:v>
                </c:pt>
                <c:pt idx="3062">
                  <c:v>0.35347222222222252</c:v>
                </c:pt>
              </c:numCache>
            </c:numRef>
          </c:xVal>
          <c:yVal>
            <c:numRef>
              <c:f>FM_00Z_T19_40_32ZD_201450_20160!$P$3523:$P$6585</c:f>
              <c:numCache>
                <c:formatCode>General</c:formatCode>
                <c:ptCount val="3063"/>
                <c:pt idx="0">
                  <c:v>4436.4000000000005</c:v>
                </c:pt>
                <c:pt idx="1">
                  <c:v>4436.4000000000005</c:v>
                </c:pt>
                <c:pt idx="2">
                  <c:v>4436.4000000000005</c:v>
                </c:pt>
                <c:pt idx="3">
                  <c:v>4436.4000000000005</c:v>
                </c:pt>
                <c:pt idx="4">
                  <c:v>4436.4000000000005</c:v>
                </c:pt>
                <c:pt idx="5">
                  <c:v>4436.4000000000005</c:v>
                </c:pt>
                <c:pt idx="6">
                  <c:v>4436.4000000000005</c:v>
                </c:pt>
                <c:pt idx="7">
                  <c:v>4436.4000000000005</c:v>
                </c:pt>
                <c:pt idx="8">
                  <c:v>4436.4000000000005</c:v>
                </c:pt>
                <c:pt idx="9">
                  <c:v>4436.4000000000005</c:v>
                </c:pt>
                <c:pt idx="10">
                  <c:v>4436.4000000000005</c:v>
                </c:pt>
                <c:pt idx="11">
                  <c:v>4436.4000000000005</c:v>
                </c:pt>
                <c:pt idx="12">
                  <c:v>4436.4000000000005</c:v>
                </c:pt>
                <c:pt idx="13">
                  <c:v>4414.7</c:v>
                </c:pt>
                <c:pt idx="14">
                  <c:v>4436.4000000000005</c:v>
                </c:pt>
                <c:pt idx="15">
                  <c:v>4436.4000000000005</c:v>
                </c:pt>
                <c:pt idx="16">
                  <c:v>4436.4000000000005</c:v>
                </c:pt>
                <c:pt idx="17">
                  <c:v>4436.4000000000005</c:v>
                </c:pt>
                <c:pt idx="18">
                  <c:v>4436.4000000000005</c:v>
                </c:pt>
                <c:pt idx="19">
                  <c:v>4436.4000000000005</c:v>
                </c:pt>
                <c:pt idx="20">
                  <c:v>4436.4000000000005</c:v>
                </c:pt>
                <c:pt idx="21">
                  <c:v>4436.4000000000005</c:v>
                </c:pt>
                <c:pt idx="22">
                  <c:v>4436.4000000000005</c:v>
                </c:pt>
                <c:pt idx="23">
                  <c:v>4436.4000000000005</c:v>
                </c:pt>
                <c:pt idx="24">
                  <c:v>4436.4000000000005</c:v>
                </c:pt>
                <c:pt idx="25">
                  <c:v>4436.4000000000005</c:v>
                </c:pt>
                <c:pt idx="26">
                  <c:v>4436.4000000000005</c:v>
                </c:pt>
                <c:pt idx="27">
                  <c:v>4436.4000000000005</c:v>
                </c:pt>
                <c:pt idx="28">
                  <c:v>4436.4000000000005</c:v>
                </c:pt>
                <c:pt idx="29">
                  <c:v>4436.4000000000005</c:v>
                </c:pt>
                <c:pt idx="30">
                  <c:v>4436.4000000000005</c:v>
                </c:pt>
                <c:pt idx="31">
                  <c:v>4436.4000000000005</c:v>
                </c:pt>
                <c:pt idx="32">
                  <c:v>4436.4000000000005</c:v>
                </c:pt>
                <c:pt idx="33">
                  <c:v>4436.4000000000005</c:v>
                </c:pt>
                <c:pt idx="34">
                  <c:v>4436.4000000000005</c:v>
                </c:pt>
                <c:pt idx="35">
                  <c:v>4436.4000000000005</c:v>
                </c:pt>
                <c:pt idx="36">
                  <c:v>4436.4000000000005</c:v>
                </c:pt>
                <c:pt idx="37">
                  <c:v>4414.7</c:v>
                </c:pt>
                <c:pt idx="38">
                  <c:v>4414.7</c:v>
                </c:pt>
                <c:pt idx="39">
                  <c:v>4418.8</c:v>
                </c:pt>
                <c:pt idx="40">
                  <c:v>4418.8</c:v>
                </c:pt>
                <c:pt idx="41">
                  <c:v>4418.8</c:v>
                </c:pt>
                <c:pt idx="42">
                  <c:v>4418.8</c:v>
                </c:pt>
                <c:pt idx="43">
                  <c:v>4418.8</c:v>
                </c:pt>
                <c:pt idx="44">
                  <c:v>4418.8</c:v>
                </c:pt>
                <c:pt idx="45">
                  <c:v>4418.8</c:v>
                </c:pt>
                <c:pt idx="46">
                  <c:v>4418.8</c:v>
                </c:pt>
                <c:pt idx="47">
                  <c:v>4418.8</c:v>
                </c:pt>
                <c:pt idx="48">
                  <c:v>4395.6000000000004</c:v>
                </c:pt>
                <c:pt idx="49">
                  <c:v>4395.6000000000004</c:v>
                </c:pt>
                <c:pt idx="50">
                  <c:v>4395.6000000000004</c:v>
                </c:pt>
                <c:pt idx="51">
                  <c:v>4395.6000000000004</c:v>
                </c:pt>
                <c:pt idx="52">
                  <c:v>4395.6000000000004</c:v>
                </c:pt>
                <c:pt idx="53">
                  <c:v>4395.6000000000004</c:v>
                </c:pt>
                <c:pt idx="54">
                  <c:v>4395.6000000000004</c:v>
                </c:pt>
                <c:pt idx="55">
                  <c:v>4395.6000000000004</c:v>
                </c:pt>
                <c:pt idx="56">
                  <c:v>4395.6000000000004</c:v>
                </c:pt>
                <c:pt idx="57">
                  <c:v>4395.6000000000004</c:v>
                </c:pt>
                <c:pt idx="58">
                  <c:v>4395.6000000000004</c:v>
                </c:pt>
                <c:pt idx="59">
                  <c:v>4395.6000000000004</c:v>
                </c:pt>
                <c:pt idx="60">
                  <c:v>4395.6000000000004</c:v>
                </c:pt>
                <c:pt idx="61">
                  <c:v>4395.6000000000004</c:v>
                </c:pt>
                <c:pt idx="62">
                  <c:v>4395.6000000000004</c:v>
                </c:pt>
                <c:pt idx="63">
                  <c:v>4395.6000000000004</c:v>
                </c:pt>
                <c:pt idx="64">
                  <c:v>4395.6000000000004</c:v>
                </c:pt>
                <c:pt idx="65">
                  <c:v>4395.6000000000004</c:v>
                </c:pt>
                <c:pt idx="66">
                  <c:v>4395.6000000000004</c:v>
                </c:pt>
                <c:pt idx="67">
                  <c:v>4395.6000000000004</c:v>
                </c:pt>
                <c:pt idx="68">
                  <c:v>4395.6000000000004</c:v>
                </c:pt>
                <c:pt idx="69">
                  <c:v>4395.6000000000004</c:v>
                </c:pt>
                <c:pt idx="70">
                  <c:v>4395.6000000000004</c:v>
                </c:pt>
                <c:pt idx="71">
                  <c:v>4395.6000000000004</c:v>
                </c:pt>
                <c:pt idx="72">
                  <c:v>4395.6000000000004</c:v>
                </c:pt>
                <c:pt idx="73">
                  <c:v>4395.6000000000004</c:v>
                </c:pt>
                <c:pt idx="74">
                  <c:v>4395.6000000000004</c:v>
                </c:pt>
                <c:pt idx="75">
                  <c:v>4395.6000000000004</c:v>
                </c:pt>
                <c:pt idx="76">
                  <c:v>4395.6000000000004</c:v>
                </c:pt>
                <c:pt idx="77">
                  <c:v>4395.6000000000004</c:v>
                </c:pt>
                <c:pt idx="78">
                  <c:v>4371.1000000000004</c:v>
                </c:pt>
                <c:pt idx="79">
                  <c:v>4395.6000000000004</c:v>
                </c:pt>
                <c:pt idx="80">
                  <c:v>4395.6000000000004</c:v>
                </c:pt>
                <c:pt idx="81">
                  <c:v>4371.1000000000004</c:v>
                </c:pt>
                <c:pt idx="82">
                  <c:v>4371.1000000000004</c:v>
                </c:pt>
                <c:pt idx="83">
                  <c:v>4371.1000000000004</c:v>
                </c:pt>
                <c:pt idx="84">
                  <c:v>4371.1000000000004</c:v>
                </c:pt>
                <c:pt idx="85">
                  <c:v>4371.1000000000004</c:v>
                </c:pt>
                <c:pt idx="86">
                  <c:v>4371.1000000000004</c:v>
                </c:pt>
                <c:pt idx="87">
                  <c:v>4371.1000000000004</c:v>
                </c:pt>
                <c:pt idx="88">
                  <c:v>4371.1000000000004</c:v>
                </c:pt>
                <c:pt idx="89">
                  <c:v>4371.1000000000004</c:v>
                </c:pt>
                <c:pt idx="90">
                  <c:v>4371.1000000000004</c:v>
                </c:pt>
                <c:pt idx="91">
                  <c:v>4418.8</c:v>
                </c:pt>
                <c:pt idx="92">
                  <c:v>4418.8</c:v>
                </c:pt>
                <c:pt idx="93">
                  <c:v>4418.8</c:v>
                </c:pt>
                <c:pt idx="94">
                  <c:v>4418.8</c:v>
                </c:pt>
                <c:pt idx="95">
                  <c:v>4418.8</c:v>
                </c:pt>
                <c:pt idx="96">
                  <c:v>4395.6000000000004</c:v>
                </c:pt>
                <c:pt idx="97">
                  <c:v>4395.6000000000004</c:v>
                </c:pt>
                <c:pt idx="98">
                  <c:v>4395.6000000000004</c:v>
                </c:pt>
                <c:pt idx="99">
                  <c:v>4395.6000000000004</c:v>
                </c:pt>
                <c:pt idx="100">
                  <c:v>4395.6000000000004</c:v>
                </c:pt>
                <c:pt idx="101">
                  <c:v>4395.6000000000004</c:v>
                </c:pt>
                <c:pt idx="102">
                  <c:v>4395.6000000000004</c:v>
                </c:pt>
                <c:pt idx="103">
                  <c:v>4395.6000000000004</c:v>
                </c:pt>
                <c:pt idx="104">
                  <c:v>4395.6000000000004</c:v>
                </c:pt>
                <c:pt idx="105">
                  <c:v>4395.6000000000004</c:v>
                </c:pt>
                <c:pt idx="106">
                  <c:v>4395.6000000000004</c:v>
                </c:pt>
                <c:pt idx="107">
                  <c:v>4395.6000000000004</c:v>
                </c:pt>
                <c:pt idx="108">
                  <c:v>4395.6000000000004</c:v>
                </c:pt>
                <c:pt idx="109">
                  <c:v>4395.6000000000004</c:v>
                </c:pt>
                <c:pt idx="110">
                  <c:v>4395.6000000000004</c:v>
                </c:pt>
                <c:pt idx="111">
                  <c:v>4395.6000000000004</c:v>
                </c:pt>
                <c:pt idx="112">
                  <c:v>4395.6000000000004</c:v>
                </c:pt>
                <c:pt idx="113">
                  <c:v>4395.6000000000004</c:v>
                </c:pt>
                <c:pt idx="114">
                  <c:v>4395.6000000000004</c:v>
                </c:pt>
                <c:pt idx="115">
                  <c:v>4395.6000000000004</c:v>
                </c:pt>
                <c:pt idx="116">
                  <c:v>4395.6000000000004</c:v>
                </c:pt>
                <c:pt idx="117">
                  <c:v>4395.6000000000004</c:v>
                </c:pt>
                <c:pt idx="118">
                  <c:v>4395.6000000000004</c:v>
                </c:pt>
                <c:pt idx="119">
                  <c:v>4395.6000000000004</c:v>
                </c:pt>
                <c:pt idx="120">
                  <c:v>4395.6000000000004</c:v>
                </c:pt>
                <c:pt idx="121">
                  <c:v>4395.6000000000004</c:v>
                </c:pt>
                <c:pt idx="122">
                  <c:v>4395.6000000000004</c:v>
                </c:pt>
                <c:pt idx="123">
                  <c:v>4395.6000000000004</c:v>
                </c:pt>
                <c:pt idx="124">
                  <c:v>4371.1000000000004</c:v>
                </c:pt>
                <c:pt idx="125">
                  <c:v>4371.1000000000004</c:v>
                </c:pt>
                <c:pt idx="126">
                  <c:v>4371.1000000000004</c:v>
                </c:pt>
                <c:pt idx="127">
                  <c:v>4371.1000000000004</c:v>
                </c:pt>
                <c:pt idx="128">
                  <c:v>4371.1000000000004</c:v>
                </c:pt>
                <c:pt idx="129">
                  <c:v>4371.1000000000004</c:v>
                </c:pt>
                <c:pt idx="130">
                  <c:v>4371.1000000000004</c:v>
                </c:pt>
                <c:pt idx="131">
                  <c:v>4418.8</c:v>
                </c:pt>
                <c:pt idx="132">
                  <c:v>4418.8</c:v>
                </c:pt>
                <c:pt idx="133">
                  <c:v>4395.6000000000004</c:v>
                </c:pt>
                <c:pt idx="134">
                  <c:v>4395.6000000000004</c:v>
                </c:pt>
                <c:pt idx="135">
                  <c:v>4395.6000000000004</c:v>
                </c:pt>
                <c:pt idx="136">
                  <c:v>4395.6000000000004</c:v>
                </c:pt>
                <c:pt idx="137">
                  <c:v>4395.6000000000004</c:v>
                </c:pt>
                <c:pt idx="138">
                  <c:v>4395.6000000000004</c:v>
                </c:pt>
                <c:pt idx="139">
                  <c:v>4395.6000000000004</c:v>
                </c:pt>
                <c:pt idx="140">
                  <c:v>4395.6000000000004</c:v>
                </c:pt>
                <c:pt idx="141">
                  <c:v>4395.6000000000004</c:v>
                </c:pt>
                <c:pt idx="142">
                  <c:v>4395.6000000000004</c:v>
                </c:pt>
                <c:pt idx="143">
                  <c:v>4395.6000000000004</c:v>
                </c:pt>
                <c:pt idx="144">
                  <c:v>4395.6000000000004</c:v>
                </c:pt>
                <c:pt idx="145">
                  <c:v>4371.1000000000004</c:v>
                </c:pt>
                <c:pt idx="146">
                  <c:v>4371.1000000000004</c:v>
                </c:pt>
                <c:pt idx="147">
                  <c:v>4371.1000000000004</c:v>
                </c:pt>
                <c:pt idx="148">
                  <c:v>4371.1000000000004</c:v>
                </c:pt>
                <c:pt idx="149">
                  <c:v>4371.1000000000004</c:v>
                </c:pt>
                <c:pt idx="150">
                  <c:v>4371.1000000000004</c:v>
                </c:pt>
                <c:pt idx="151">
                  <c:v>4371.1000000000004</c:v>
                </c:pt>
                <c:pt idx="152">
                  <c:v>4418.8</c:v>
                </c:pt>
                <c:pt idx="153">
                  <c:v>4418.8</c:v>
                </c:pt>
                <c:pt idx="154">
                  <c:v>4418.8</c:v>
                </c:pt>
                <c:pt idx="155">
                  <c:v>4418.8</c:v>
                </c:pt>
                <c:pt idx="156">
                  <c:v>4418.8</c:v>
                </c:pt>
                <c:pt idx="157">
                  <c:v>4418.8</c:v>
                </c:pt>
                <c:pt idx="158">
                  <c:v>4366.3</c:v>
                </c:pt>
                <c:pt idx="159">
                  <c:v>4418.8</c:v>
                </c:pt>
                <c:pt idx="160">
                  <c:v>4418.8</c:v>
                </c:pt>
                <c:pt idx="161">
                  <c:v>4418.8</c:v>
                </c:pt>
                <c:pt idx="162">
                  <c:v>4418.8</c:v>
                </c:pt>
                <c:pt idx="163">
                  <c:v>4418.8</c:v>
                </c:pt>
                <c:pt idx="164">
                  <c:v>4418.8</c:v>
                </c:pt>
                <c:pt idx="165">
                  <c:v>4395.6000000000004</c:v>
                </c:pt>
                <c:pt idx="166">
                  <c:v>4395.6000000000004</c:v>
                </c:pt>
                <c:pt idx="167">
                  <c:v>4395.6000000000004</c:v>
                </c:pt>
                <c:pt idx="168">
                  <c:v>4395.6000000000004</c:v>
                </c:pt>
                <c:pt idx="169">
                  <c:v>4395.6000000000004</c:v>
                </c:pt>
                <c:pt idx="170">
                  <c:v>4395.6000000000004</c:v>
                </c:pt>
                <c:pt idx="171">
                  <c:v>4395.6000000000004</c:v>
                </c:pt>
                <c:pt idx="172">
                  <c:v>4395.6000000000004</c:v>
                </c:pt>
                <c:pt idx="173">
                  <c:v>4395.6000000000004</c:v>
                </c:pt>
                <c:pt idx="174">
                  <c:v>4395.6000000000004</c:v>
                </c:pt>
                <c:pt idx="175">
                  <c:v>4395.6000000000004</c:v>
                </c:pt>
                <c:pt idx="176">
                  <c:v>4395.6000000000004</c:v>
                </c:pt>
                <c:pt idx="177">
                  <c:v>4395.6000000000004</c:v>
                </c:pt>
                <c:pt idx="178">
                  <c:v>4395.6000000000004</c:v>
                </c:pt>
                <c:pt idx="179">
                  <c:v>4395.6000000000004</c:v>
                </c:pt>
                <c:pt idx="180">
                  <c:v>4395.6000000000004</c:v>
                </c:pt>
                <c:pt idx="181">
                  <c:v>4395.6000000000004</c:v>
                </c:pt>
                <c:pt idx="182">
                  <c:v>4395.6000000000004</c:v>
                </c:pt>
                <c:pt idx="183">
                  <c:v>4395.6000000000004</c:v>
                </c:pt>
                <c:pt idx="184">
                  <c:v>4395.6000000000004</c:v>
                </c:pt>
                <c:pt idx="185">
                  <c:v>4395.6000000000004</c:v>
                </c:pt>
                <c:pt idx="186">
                  <c:v>4395.6000000000004</c:v>
                </c:pt>
                <c:pt idx="187">
                  <c:v>4371.1000000000004</c:v>
                </c:pt>
                <c:pt idx="188">
                  <c:v>4395.6000000000004</c:v>
                </c:pt>
                <c:pt idx="189">
                  <c:v>4371.1000000000004</c:v>
                </c:pt>
                <c:pt idx="190">
                  <c:v>4371.1000000000004</c:v>
                </c:pt>
                <c:pt idx="191">
                  <c:v>4371.1000000000004</c:v>
                </c:pt>
                <c:pt idx="192">
                  <c:v>4371.1000000000004</c:v>
                </c:pt>
                <c:pt idx="193">
                  <c:v>4371.1000000000004</c:v>
                </c:pt>
                <c:pt idx="194">
                  <c:v>4371.1000000000004</c:v>
                </c:pt>
                <c:pt idx="195">
                  <c:v>4371.1000000000004</c:v>
                </c:pt>
                <c:pt idx="196">
                  <c:v>4371.1000000000004</c:v>
                </c:pt>
                <c:pt idx="197">
                  <c:v>4371.1000000000004</c:v>
                </c:pt>
                <c:pt idx="198">
                  <c:v>4371.1000000000004</c:v>
                </c:pt>
                <c:pt idx="199">
                  <c:v>4371.1000000000004</c:v>
                </c:pt>
                <c:pt idx="200">
                  <c:v>4371.1000000000004</c:v>
                </c:pt>
                <c:pt idx="201">
                  <c:v>4371.1000000000004</c:v>
                </c:pt>
                <c:pt idx="202">
                  <c:v>4369.7</c:v>
                </c:pt>
                <c:pt idx="203">
                  <c:v>4344.4000000000005</c:v>
                </c:pt>
                <c:pt idx="204">
                  <c:v>4344.4000000000005</c:v>
                </c:pt>
                <c:pt idx="205">
                  <c:v>4344.4000000000005</c:v>
                </c:pt>
                <c:pt idx="206">
                  <c:v>4344.4000000000005</c:v>
                </c:pt>
                <c:pt idx="207">
                  <c:v>4320</c:v>
                </c:pt>
                <c:pt idx="208">
                  <c:v>4344.4000000000005</c:v>
                </c:pt>
                <c:pt idx="209">
                  <c:v>4320</c:v>
                </c:pt>
                <c:pt idx="210">
                  <c:v>4320</c:v>
                </c:pt>
                <c:pt idx="211">
                  <c:v>4320</c:v>
                </c:pt>
                <c:pt idx="212">
                  <c:v>4320</c:v>
                </c:pt>
                <c:pt idx="213">
                  <c:v>4366.5</c:v>
                </c:pt>
                <c:pt idx="214">
                  <c:v>4366.5</c:v>
                </c:pt>
                <c:pt idx="215">
                  <c:v>4366.5</c:v>
                </c:pt>
                <c:pt idx="216">
                  <c:v>4366.5</c:v>
                </c:pt>
                <c:pt idx="217">
                  <c:v>4366.5</c:v>
                </c:pt>
                <c:pt idx="218">
                  <c:v>4366.5</c:v>
                </c:pt>
                <c:pt idx="219">
                  <c:v>4366.5</c:v>
                </c:pt>
                <c:pt idx="220">
                  <c:v>4366.5</c:v>
                </c:pt>
                <c:pt idx="221">
                  <c:v>4320</c:v>
                </c:pt>
                <c:pt idx="222">
                  <c:v>4366.5</c:v>
                </c:pt>
                <c:pt idx="223">
                  <c:v>4366.5</c:v>
                </c:pt>
                <c:pt idx="224">
                  <c:v>4366.5</c:v>
                </c:pt>
                <c:pt idx="225">
                  <c:v>4366.5</c:v>
                </c:pt>
                <c:pt idx="226">
                  <c:v>4376.6000000000004</c:v>
                </c:pt>
                <c:pt idx="227">
                  <c:v>4366.5</c:v>
                </c:pt>
                <c:pt idx="228">
                  <c:v>4337.4000000000005</c:v>
                </c:pt>
                <c:pt idx="229">
                  <c:v>4366.5</c:v>
                </c:pt>
                <c:pt idx="230">
                  <c:v>4366.5</c:v>
                </c:pt>
                <c:pt idx="231">
                  <c:v>4376.6000000000004</c:v>
                </c:pt>
                <c:pt idx="232">
                  <c:v>4366.5</c:v>
                </c:pt>
                <c:pt idx="233">
                  <c:v>4389.9000000000005</c:v>
                </c:pt>
                <c:pt idx="234">
                  <c:v>4389.9000000000005</c:v>
                </c:pt>
                <c:pt idx="235">
                  <c:v>4389.9000000000005</c:v>
                </c:pt>
                <c:pt idx="236">
                  <c:v>4389.9000000000005</c:v>
                </c:pt>
                <c:pt idx="237">
                  <c:v>4389.9000000000005</c:v>
                </c:pt>
                <c:pt idx="238">
                  <c:v>4389.9000000000005</c:v>
                </c:pt>
                <c:pt idx="239">
                  <c:v>4389.9000000000005</c:v>
                </c:pt>
                <c:pt idx="240">
                  <c:v>4389.9000000000005</c:v>
                </c:pt>
                <c:pt idx="241">
                  <c:v>4334.5</c:v>
                </c:pt>
                <c:pt idx="242">
                  <c:v>4389.9000000000005</c:v>
                </c:pt>
                <c:pt idx="243">
                  <c:v>4389.9000000000005</c:v>
                </c:pt>
                <c:pt idx="244">
                  <c:v>4355</c:v>
                </c:pt>
                <c:pt idx="245">
                  <c:v>4389.9000000000005</c:v>
                </c:pt>
                <c:pt idx="246">
                  <c:v>4355</c:v>
                </c:pt>
                <c:pt idx="247">
                  <c:v>4355</c:v>
                </c:pt>
                <c:pt idx="248">
                  <c:v>4355</c:v>
                </c:pt>
                <c:pt idx="249">
                  <c:v>4355</c:v>
                </c:pt>
                <c:pt idx="250">
                  <c:v>4355</c:v>
                </c:pt>
                <c:pt idx="251">
                  <c:v>4355</c:v>
                </c:pt>
                <c:pt idx="252">
                  <c:v>4355</c:v>
                </c:pt>
                <c:pt idx="253">
                  <c:v>4355</c:v>
                </c:pt>
                <c:pt idx="254">
                  <c:v>4344.4000000000005</c:v>
                </c:pt>
                <c:pt idx="255">
                  <c:v>4344.4000000000005</c:v>
                </c:pt>
                <c:pt idx="256">
                  <c:v>4344.4000000000005</c:v>
                </c:pt>
                <c:pt idx="257">
                  <c:v>4344.4000000000005</c:v>
                </c:pt>
                <c:pt idx="258">
                  <c:v>4320</c:v>
                </c:pt>
                <c:pt idx="259">
                  <c:v>4320</c:v>
                </c:pt>
                <c:pt idx="260">
                  <c:v>4366.5</c:v>
                </c:pt>
                <c:pt idx="261">
                  <c:v>4366.5</c:v>
                </c:pt>
                <c:pt idx="262">
                  <c:v>4366.5</c:v>
                </c:pt>
                <c:pt idx="263">
                  <c:v>4366.5</c:v>
                </c:pt>
                <c:pt idx="264">
                  <c:v>4366.5</c:v>
                </c:pt>
                <c:pt idx="265">
                  <c:v>4366.5</c:v>
                </c:pt>
                <c:pt idx="266">
                  <c:v>4320</c:v>
                </c:pt>
                <c:pt idx="267">
                  <c:v>4366.5</c:v>
                </c:pt>
                <c:pt idx="268">
                  <c:v>4366.5</c:v>
                </c:pt>
                <c:pt idx="269">
                  <c:v>4366.5</c:v>
                </c:pt>
                <c:pt idx="270">
                  <c:v>4366.5</c:v>
                </c:pt>
                <c:pt idx="271">
                  <c:v>4366.5</c:v>
                </c:pt>
                <c:pt idx="272">
                  <c:v>4366.5</c:v>
                </c:pt>
                <c:pt idx="273">
                  <c:v>4296.7</c:v>
                </c:pt>
                <c:pt idx="274">
                  <c:v>4366.5</c:v>
                </c:pt>
                <c:pt idx="275">
                  <c:v>4366.5</c:v>
                </c:pt>
                <c:pt idx="276">
                  <c:v>4337.4000000000005</c:v>
                </c:pt>
                <c:pt idx="277">
                  <c:v>4376.6000000000004</c:v>
                </c:pt>
                <c:pt idx="278">
                  <c:v>4389.9000000000005</c:v>
                </c:pt>
                <c:pt idx="279">
                  <c:v>4389.9000000000005</c:v>
                </c:pt>
                <c:pt idx="280">
                  <c:v>4389.9000000000005</c:v>
                </c:pt>
                <c:pt idx="281">
                  <c:v>4389.9000000000005</c:v>
                </c:pt>
                <c:pt idx="282">
                  <c:v>4389.9000000000005</c:v>
                </c:pt>
                <c:pt idx="283">
                  <c:v>4389.9000000000005</c:v>
                </c:pt>
                <c:pt idx="284">
                  <c:v>4389.9000000000005</c:v>
                </c:pt>
                <c:pt idx="285">
                  <c:v>4389.9000000000005</c:v>
                </c:pt>
                <c:pt idx="286">
                  <c:v>4389.9000000000005</c:v>
                </c:pt>
                <c:pt idx="287">
                  <c:v>4355</c:v>
                </c:pt>
                <c:pt idx="288">
                  <c:v>4355</c:v>
                </c:pt>
                <c:pt idx="289">
                  <c:v>4355</c:v>
                </c:pt>
                <c:pt idx="290">
                  <c:v>4355</c:v>
                </c:pt>
                <c:pt idx="291">
                  <c:v>4355</c:v>
                </c:pt>
                <c:pt idx="292">
                  <c:v>4355</c:v>
                </c:pt>
                <c:pt idx="293">
                  <c:v>4355</c:v>
                </c:pt>
                <c:pt idx="294">
                  <c:v>4369.7</c:v>
                </c:pt>
                <c:pt idx="295">
                  <c:v>4344.4000000000005</c:v>
                </c:pt>
                <c:pt idx="296">
                  <c:v>4366.5</c:v>
                </c:pt>
                <c:pt idx="297">
                  <c:v>4366.5</c:v>
                </c:pt>
                <c:pt idx="298">
                  <c:v>4320</c:v>
                </c:pt>
                <c:pt idx="299">
                  <c:v>4366.5</c:v>
                </c:pt>
                <c:pt idx="300">
                  <c:v>4366.5</c:v>
                </c:pt>
                <c:pt idx="301">
                  <c:v>4366.5</c:v>
                </c:pt>
                <c:pt idx="302">
                  <c:v>4296.7</c:v>
                </c:pt>
                <c:pt idx="303">
                  <c:v>4337.4000000000005</c:v>
                </c:pt>
                <c:pt idx="304">
                  <c:v>4366.5</c:v>
                </c:pt>
                <c:pt idx="305">
                  <c:v>4389.9000000000005</c:v>
                </c:pt>
                <c:pt idx="306">
                  <c:v>4389.9000000000005</c:v>
                </c:pt>
                <c:pt idx="307">
                  <c:v>4389.9000000000005</c:v>
                </c:pt>
                <c:pt idx="308">
                  <c:v>4334.5</c:v>
                </c:pt>
                <c:pt idx="309">
                  <c:v>4355</c:v>
                </c:pt>
                <c:pt idx="310">
                  <c:v>4355</c:v>
                </c:pt>
                <c:pt idx="311">
                  <c:v>4355</c:v>
                </c:pt>
                <c:pt idx="312">
                  <c:v>4355</c:v>
                </c:pt>
                <c:pt idx="313">
                  <c:v>4355</c:v>
                </c:pt>
                <c:pt idx="314">
                  <c:v>4355</c:v>
                </c:pt>
                <c:pt idx="315">
                  <c:v>4369.7</c:v>
                </c:pt>
                <c:pt idx="316">
                  <c:v>4369.7</c:v>
                </c:pt>
                <c:pt idx="317">
                  <c:v>4369.7</c:v>
                </c:pt>
                <c:pt idx="318">
                  <c:v>4344.4000000000005</c:v>
                </c:pt>
                <c:pt idx="319">
                  <c:v>4344.4000000000005</c:v>
                </c:pt>
                <c:pt idx="320">
                  <c:v>4344.4000000000005</c:v>
                </c:pt>
                <c:pt idx="321">
                  <c:v>4344.4000000000005</c:v>
                </c:pt>
                <c:pt idx="322">
                  <c:v>4344.4000000000005</c:v>
                </c:pt>
                <c:pt idx="323">
                  <c:v>4346.3</c:v>
                </c:pt>
                <c:pt idx="324">
                  <c:v>4344.4000000000005</c:v>
                </c:pt>
                <c:pt idx="325">
                  <c:v>4320</c:v>
                </c:pt>
                <c:pt idx="326">
                  <c:v>4320</c:v>
                </c:pt>
                <c:pt idx="327">
                  <c:v>4320</c:v>
                </c:pt>
                <c:pt idx="328">
                  <c:v>4344.4000000000005</c:v>
                </c:pt>
                <c:pt idx="329">
                  <c:v>4344.4000000000005</c:v>
                </c:pt>
                <c:pt idx="330">
                  <c:v>4366.5</c:v>
                </c:pt>
                <c:pt idx="331">
                  <c:v>4320</c:v>
                </c:pt>
                <c:pt idx="332">
                  <c:v>4366.5</c:v>
                </c:pt>
                <c:pt idx="333">
                  <c:v>4366.5</c:v>
                </c:pt>
                <c:pt idx="334">
                  <c:v>4366.5</c:v>
                </c:pt>
                <c:pt idx="335">
                  <c:v>4366.5</c:v>
                </c:pt>
                <c:pt idx="336">
                  <c:v>4366.5</c:v>
                </c:pt>
                <c:pt idx="337">
                  <c:v>4296.7</c:v>
                </c:pt>
                <c:pt idx="338">
                  <c:v>4366.5</c:v>
                </c:pt>
                <c:pt idx="339">
                  <c:v>4366.5</c:v>
                </c:pt>
                <c:pt idx="340">
                  <c:v>4366.5</c:v>
                </c:pt>
                <c:pt idx="341">
                  <c:v>4366.5</c:v>
                </c:pt>
                <c:pt idx="342">
                  <c:v>4337.4000000000005</c:v>
                </c:pt>
                <c:pt idx="343">
                  <c:v>4376.6000000000004</c:v>
                </c:pt>
                <c:pt idx="344">
                  <c:v>4366.5</c:v>
                </c:pt>
                <c:pt idx="345">
                  <c:v>4389.9000000000005</c:v>
                </c:pt>
                <c:pt idx="346">
                  <c:v>4376.6000000000004</c:v>
                </c:pt>
                <c:pt idx="347">
                  <c:v>4389.9000000000005</c:v>
                </c:pt>
                <c:pt idx="348">
                  <c:v>4389.9000000000005</c:v>
                </c:pt>
                <c:pt idx="349">
                  <c:v>4389.9000000000005</c:v>
                </c:pt>
                <c:pt idx="350">
                  <c:v>4355</c:v>
                </c:pt>
                <c:pt idx="351">
                  <c:v>4389.9000000000005</c:v>
                </c:pt>
                <c:pt idx="352">
                  <c:v>4355</c:v>
                </c:pt>
                <c:pt idx="353">
                  <c:v>4355</c:v>
                </c:pt>
                <c:pt idx="354">
                  <c:v>4355</c:v>
                </c:pt>
                <c:pt idx="355">
                  <c:v>4355</c:v>
                </c:pt>
                <c:pt idx="356">
                  <c:v>4355</c:v>
                </c:pt>
                <c:pt idx="357">
                  <c:v>4355</c:v>
                </c:pt>
                <c:pt idx="358">
                  <c:v>4355</c:v>
                </c:pt>
                <c:pt idx="359">
                  <c:v>4355</c:v>
                </c:pt>
                <c:pt idx="360">
                  <c:v>4355</c:v>
                </c:pt>
                <c:pt idx="361">
                  <c:v>4355</c:v>
                </c:pt>
                <c:pt idx="362">
                  <c:v>4355</c:v>
                </c:pt>
                <c:pt idx="363">
                  <c:v>4355</c:v>
                </c:pt>
                <c:pt idx="364">
                  <c:v>4355</c:v>
                </c:pt>
                <c:pt idx="365">
                  <c:v>4358.5</c:v>
                </c:pt>
                <c:pt idx="366">
                  <c:v>4322.5</c:v>
                </c:pt>
                <c:pt idx="367">
                  <c:v>4322.5</c:v>
                </c:pt>
                <c:pt idx="368">
                  <c:v>4407.5</c:v>
                </c:pt>
                <c:pt idx="369">
                  <c:v>4407.5</c:v>
                </c:pt>
                <c:pt idx="370">
                  <c:v>4407.5</c:v>
                </c:pt>
                <c:pt idx="371">
                  <c:v>4407.5</c:v>
                </c:pt>
                <c:pt idx="372">
                  <c:v>4384.5</c:v>
                </c:pt>
                <c:pt idx="373">
                  <c:v>4384.5</c:v>
                </c:pt>
                <c:pt idx="374">
                  <c:v>4384.5</c:v>
                </c:pt>
                <c:pt idx="375">
                  <c:v>4384.5</c:v>
                </c:pt>
                <c:pt idx="376">
                  <c:v>4384.5</c:v>
                </c:pt>
                <c:pt idx="377">
                  <c:v>4384.5</c:v>
                </c:pt>
                <c:pt idx="378">
                  <c:v>4384.5</c:v>
                </c:pt>
                <c:pt idx="379">
                  <c:v>4384.5</c:v>
                </c:pt>
                <c:pt idx="380">
                  <c:v>4384.5</c:v>
                </c:pt>
                <c:pt idx="381">
                  <c:v>4342</c:v>
                </c:pt>
                <c:pt idx="382">
                  <c:v>4342</c:v>
                </c:pt>
                <c:pt idx="383">
                  <c:v>4384.5</c:v>
                </c:pt>
                <c:pt idx="384">
                  <c:v>4342</c:v>
                </c:pt>
                <c:pt idx="385">
                  <c:v>4384.5</c:v>
                </c:pt>
                <c:pt idx="386">
                  <c:v>4384.5</c:v>
                </c:pt>
                <c:pt idx="387">
                  <c:v>4384.5</c:v>
                </c:pt>
                <c:pt idx="388">
                  <c:v>4384.5</c:v>
                </c:pt>
                <c:pt idx="389">
                  <c:v>4384.5</c:v>
                </c:pt>
                <c:pt idx="390">
                  <c:v>4342</c:v>
                </c:pt>
                <c:pt idx="391">
                  <c:v>4313</c:v>
                </c:pt>
                <c:pt idx="392">
                  <c:v>4384.5</c:v>
                </c:pt>
                <c:pt idx="393">
                  <c:v>4384.5</c:v>
                </c:pt>
                <c:pt idx="394">
                  <c:v>4384.5</c:v>
                </c:pt>
                <c:pt idx="395">
                  <c:v>4384.5</c:v>
                </c:pt>
                <c:pt idx="396">
                  <c:v>4384.5</c:v>
                </c:pt>
                <c:pt idx="397">
                  <c:v>4384.5</c:v>
                </c:pt>
                <c:pt idx="398">
                  <c:v>4384.5</c:v>
                </c:pt>
                <c:pt idx="399">
                  <c:v>4384.5</c:v>
                </c:pt>
                <c:pt idx="400">
                  <c:v>4362.3</c:v>
                </c:pt>
                <c:pt idx="401">
                  <c:v>4362.3</c:v>
                </c:pt>
                <c:pt idx="402">
                  <c:v>4362.3</c:v>
                </c:pt>
                <c:pt idx="403">
                  <c:v>4362.3</c:v>
                </c:pt>
                <c:pt idx="404">
                  <c:v>4341.6000000000004</c:v>
                </c:pt>
                <c:pt idx="405">
                  <c:v>4341.6000000000004</c:v>
                </c:pt>
                <c:pt idx="406">
                  <c:v>4341.6000000000004</c:v>
                </c:pt>
                <c:pt idx="407">
                  <c:v>4341.6000000000004</c:v>
                </c:pt>
                <c:pt idx="408">
                  <c:v>4341.6000000000004</c:v>
                </c:pt>
                <c:pt idx="409">
                  <c:v>4341.6000000000004</c:v>
                </c:pt>
                <c:pt idx="410">
                  <c:v>4341.6000000000004</c:v>
                </c:pt>
                <c:pt idx="411">
                  <c:v>4341.6000000000004</c:v>
                </c:pt>
                <c:pt idx="412">
                  <c:v>4341.6000000000004</c:v>
                </c:pt>
                <c:pt idx="413">
                  <c:v>4341.6000000000004</c:v>
                </c:pt>
                <c:pt idx="414">
                  <c:v>4341.6000000000004</c:v>
                </c:pt>
                <c:pt idx="415">
                  <c:v>4341.6000000000004</c:v>
                </c:pt>
                <c:pt idx="416">
                  <c:v>4341.6000000000004</c:v>
                </c:pt>
                <c:pt idx="417">
                  <c:v>4322.5</c:v>
                </c:pt>
                <c:pt idx="418">
                  <c:v>4322.5</c:v>
                </c:pt>
                <c:pt idx="419">
                  <c:v>4407.5</c:v>
                </c:pt>
                <c:pt idx="420">
                  <c:v>4407.5</c:v>
                </c:pt>
                <c:pt idx="421">
                  <c:v>4407.5</c:v>
                </c:pt>
                <c:pt idx="422">
                  <c:v>4384.5</c:v>
                </c:pt>
                <c:pt idx="423">
                  <c:v>4384.5</c:v>
                </c:pt>
                <c:pt idx="424">
                  <c:v>4384.5</c:v>
                </c:pt>
                <c:pt idx="425">
                  <c:v>4342</c:v>
                </c:pt>
                <c:pt idx="426">
                  <c:v>4342</c:v>
                </c:pt>
                <c:pt idx="427">
                  <c:v>4342</c:v>
                </c:pt>
                <c:pt idx="428">
                  <c:v>4384.5</c:v>
                </c:pt>
                <c:pt idx="429">
                  <c:v>4313</c:v>
                </c:pt>
                <c:pt idx="430">
                  <c:v>4384.5</c:v>
                </c:pt>
                <c:pt idx="431">
                  <c:v>4342</c:v>
                </c:pt>
                <c:pt idx="432">
                  <c:v>4384.5</c:v>
                </c:pt>
                <c:pt idx="433">
                  <c:v>4342</c:v>
                </c:pt>
                <c:pt idx="434">
                  <c:v>4384.5</c:v>
                </c:pt>
                <c:pt idx="435">
                  <c:v>4384.5</c:v>
                </c:pt>
                <c:pt idx="436">
                  <c:v>4313</c:v>
                </c:pt>
                <c:pt idx="437">
                  <c:v>4384.5</c:v>
                </c:pt>
                <c:pt idx="438">
                  <c:v>4384.5</c:v>
                </c:pt>
                <c:pt idx="439">
                  <c:v>4313</c:v>
                </c:pt>
                <c:pt idx="440">
                  <c:v>4384.5</c:v>
                </c:pt>
                <c:pt idx="441">
                  <c:v>4384.5</c:v>
                </c:pt>
                <c:pt idx="442">
                  <c:v>4362.3</c:v>
                </c:pt>
                <c:pt idx="443">
                  <c:v>4384.5</c:v>
                </c:pt>
                <c:pt idx="444">
                  <c:v>4384.5</c:v>
                </c:pt>
                <c:pt idx="445">
                  <c:v>4362.3</c:v>
                </c:pt>
                <c:pt idx="446">
                  <c:v>4362.3</c:v>
                </c:pt>
                <c:pt idx="447">
                  <c:v>4362.3</c:v>
                </c:pt>
                <c:pt idx="448">
                  <c:v>4341.6000000000004</c:v>
                </c:pt>
                <c:pt idx="449">
                  <c:v>4341.6000000000004</c:v>
                </c:pt>
                <c:pt idx="450">
                  <c:v>4341.6000000000004</c:v>
                </c:pt>
                <c:pt idx="451">
                  <c:v>4341.6000000000004</c:v>
                </c:pt>
                <c:pt idx="452">
                  <c:v>4341.6000000000004</c:v>
                </c:pt>
                <c:pt idx="453">
                  <c:v>4341.6000000000004</c:v>
                </c:pt>
                <c:pt idx="454">
                  <c:v>4341.6000000000004</c:v>
                </c:pt>
                <c:pt idx="455">
                  <c:v>4341.6000000000004</c:v>
                </c:pt>
                <c:pt idx="456">
                  <c:v>4341.6000000000004</c:v>
                </c:pt>
                <c:pt idx="457">
                  <c:v>4358.5</c:v>
                </c:pt>
                <c:pt idx="458">
                  <c:v>4322.5</c:v>
                </c:pt>
                <c:pt idx="459">
                  <c:v>4342</c:v>
                </c:pt>
                <c:pt idx="460">
                  <c:v>4342</c:v>
                </c:pt>
                <c:pt idx="461">
                  <c:v>4342</c:v>
                </c:pt>
                <c:pt idx="462">
                  <c:v>4384.5</c:v>
                </c:pt>
                <c:pt idx="463">
                  <c:v>4342</c:v>
                </c:pt>
                <c:pt idx="464">
                  <c:v>4384.5</c:v>
                </c:pt>
                <c:pt idx="465">
                  <c:v>4313</c:v>
                </c:pt>
                <c:pt idx="466">
                  <c:v>4313</c:v>
                </c:pt>
                <c:pt idx="467">
                  <c:v>4384.5</c:v>
                </c:pt>
                <c:pt idx="468">
                  <c:v>4384.5</c:v>
                </c:pt>
                <c:pt idx="469">
                  <c:v>4384.5</c:v>
                </c:pt>
                <c:pt idx="470">
                  <c:v>4384.5</c:v>
                </c:pt>
                <c:pt idx="471">
                  <c:v>4300.4000000000005</c:v>
                </c:pt>
                <c:pt idx="472">
                  <c:v>4341.6000000000004</c:v>
                </c:pt>
                <c:pt idx="473">
                  <c:v>4341.6000000000004</c:v>
                </c:pt>
                <c:pt idx="474">
                  <c:v>4341.6000000000004</c:v>
                </c:pt>
                <c:pt idx="475">
                  <c:v>4341.6000000000004</c:v>
                </c:pt>
                <c:pt idx="476">
                  <c:v>4341.6000000000004</c:v>
                </c:pt>
                <c:pt idx="477">
                  <c:v>4319.3</c:v>
                </c:pt>
                <c:pt idx="478">
                  <c:v>4358.5</c:v>
                </c:pt>
                <c:pt idx="479">
                  <c:v>4358.5</c:v>
                </c:pt>
                <c:pt idx="480">
                  <c:v>4358.5</c:v>
                </c:pt>
                <c:pt idx="481">
                  <c:v>4322.5</c:v>
                </c:pt>
                <c:pt idx="482">
                  <c:v>4322.5</c:v>
                </c:pt>
                <c:pt idx="483">
                  <c:v>4322.5</c:v>
                </c:pt>
                <c:pt idx="484">
                  <c:v>4301.3</c:v>
                </c:pt>
                <c:pt idx="485">
                  <c:v>4407.5</c:v>
                </c:pt>
                <c:pt idx="486">
                  <c:v>4407.5</c:v>
                </c:pt>
                <c:pt idx="487">
                  <c:v>4407.5</c:v>
                </c:pt>
                <c:pt idx="488">
                  <c:v>4407.5</c:v>
                </c:pt>
                <c:pt idx="489">
                  <c:v>4384.5</c:v>
                </c:pt>
                <c:pt idx="490">
                  <c:v>4384.5</c:v>
                </c:pt>
                <c:pt idx="491">
                  <c:v>4342</c:v>
                </c:pt>
                <c:pt idx="492">
                  <c:v>4342</c:v>
                </c:pt>
                <c:pt idx="493">
                  <c:v>4384.5</c:v>
                </c:pt>
                <c:pt idx="494">
                  <c:v>4342</c:v>
                </c:pt>
                <c:pt idx="495">
                  <c:v>4342</c:v>
                </c:pt>
                <c:pt idx="496">
                  <c:v>4342</c:v>
                </c:pt>
                <c:pt idx="497">
                  <c:v>4384.5</c:v>
                </c:pt>
                <c:pt idx="498">
                  <c:v>4384.5</c:v>
                </c:pt>
                <c:pt idx="499">
                  <c:v>4384.5</c:v>
                </c:pt>
                <c:pt idx="500">
                  <c:v>4313</c:v>
                </c:pt>
                <c:pt idx="501">
                  <c:v>4384.5</c:v>
                </c:pt>
                <c:pt idx="502">
                  <c:v>4384.5</c:v>
                </c:pt>
                <c:pt idx="503">
                  <c:v>4384.5</c:v>
                </c:pt>
                <c:pt idx="504">
                  <c:v>4313</c:v>
                </c:pt>
                <c:pt idx="505">
                  <c:v>4313</c:v>
                </c:pt>
                <c:pt idx="506">
                  <c:v>4384.5</c:v>
                </c:pt>
                <c:pt idx="507">
                  <c:v>4384.5</c:v>
                </c:pt>
                <c:pt idx="508">
                  <c:v>4384.5</c:v>
                </c:pt>
                <c:pt idx="509">
                  <c:v>4384.5</c:v>
                </c:pt>
                <c:pt idx="510">
                  <c:v>4384.5</c:v>
                </c:pt>
                <c:pt idx="511">
                  <c:v>4384.5</c:v>
                </c:pt>
                <c:pt idx="512">
                  <c:v>4362.3</c:v>
                </c:pt>
                <c:pt idx="513">
                  <c:v>4341.6000000000004</c:v>
                </c:pt>
                <c:pt idx="514">
                  <c:v>4341.6000000000004</c:v>
                </c:pt>
                <c:pt idx="515">
                  <c:v>4341.6000000000004</c:v>
                </c:pt>
                <c:pt idx="516">
                  <c:v>4341.6000000000004</c:v>
                </c:pt>
                <c:pt idx="517">
                  <c:v>4341.6000000000004</c:v>
                </c:pt>
                <c:pt idx="518">
                  <c:v>4341.6000000000004</c:v>
                </c:pt>
                <c:pt idx="519">
                  <c:v>4341.6000000000004</c:v>
                </c:pt>
                <c:pt idx="520">
                  <c:v>4341.6000000000004</c:v>
                </c:pt>
                <c:pt idx="521">
                  <c:v>4341.6000000000004</c:v>
                </c:pt>
                <c:pt idx="522">
                  <c:v>4341.6000000000004</c:v>
                </c:pt>
                <c:pt idx="523">
                  <c:v>4341.6000000000004</c:v>
                </c:pt>
                <c:pt idx="524">
                  <c:v>4341.6000000000004</c:v>
                </c:pt>
                <c:pt idx="525">
                  <c:v>4341.6000000000004</c:v>
                </c:pt>
                <c:pt idx="526">
                  <c:v>4341.6000000000004</c:v>
                </c:pt>
                <c:pt idx="527">
                  <c:v>4341.6000000000004</c:v>
                </c:pt>
                <c:pt idx="528">
                  <c:v>4302.3</c:v>
                </c:pt>
                <c:pt idx="529">
                  <c:v>4302.3</c:v>
                </c:pt>
                <c:pt idx="530">
                  <c:v>4302.3</c:v>
                </c:pt>
                <c:pt idx="531">
                  <c:v>4279.2</c:v>
                </c:pt>
                <c:pt idx="532">
                  <c:v>4279.2</c:v>
                </c:pt>
                <c:pt idx="533">
                  <c:v>4279.2</c:v>
                </c:pt>
                <c:pt idx="534">
                  <c:v>4279.2</c:v>
                </c:pt>
                <c:pt idx="535">
                  <c:v>4279.2</c:v>
                </c:pt>
                <c:pt idx="536">
                  <c:v>4279.2</c:v>
                </c:pt>
                <c:pt idx="537">
                  <c:v>4279.2</c:v>
                </c:pt>
                <c:pt idx="538">
                  <c:v>4279.2</c:v>
                </c:pt>
                <c:pt idx="539">
                  <c:v>4279.2</c:v>
                </c:pt>
                <c:pt idx="540">
                  <c:v>4279.2</c:v>
                </c:pt>
                <c:pt idx="541">
                  <c:v>4279.2</c:v>
                </c:pt>
                <c:pt idx="542">
                  <c:v>4261.9000000000005</c:v>
                </c:pt>
                <c:pt idx="543">
                  <c:v>4261.9000000000005</c:v>
                </c:pt>
                <c:pt idx="544">
                  <c:v>4261.9000000000005</c:v>
                </c:pt>
                <c:pt idx="545">
                  <c:v>4261.9000000000005</c:v>
                </c:pt>
                <c:pt idx="546">
                  <c:v>4279.2</c:v>
                </c:pt>
                <c:pt idx="547">
                  <c:v>4261.9000000000005</c:v>
                </c:pt>
                <c:pt idx="548">
                  <c:v>4261.9000000000005</c:v>
                </c:pt>
                <c:pt idx="549">
                  <c:v>4261.9000000000005</c:v>
                </c:pt>
                <c:pt idx="550">
                  <c:v>4261.9000000000005</c:v>
                </c:pt>
                <c:pt idx="551">
                  <c:v>4261.9000000000005</c:v>
                </c:pt>
                <c:pt idx="552">
                  <c:v>4261.9000000000005</c:v>
                </c:pt>
                <c:pt idx="553">
                  <c:v>4261.9000000000005</c:v>
                </c:pt>
                <c:pt idx="554">
                  <c:v>4261.9000000000005</c:v>
                </c:pt>
                <c:pt idx="555">
                  <c:v>4261.9000000000005</c:v>
                </c:pt>
                <c:pt idx="556">
                  <c:v>4261.9000000000005</c:v>
                </c:pt>
                <c:pt idx="557">
                  <c:v>4261.9000000000005</c:v>
                </c:pt>
                <c:pt idx="558">
                  <c:v>4261.9000000000005</c:v>
                </c:pt>
                <c:pt idx="559">
                  <c:v>4261.9000000000005</c:v>
                </c:pt>
                <c:pt idx="560">
                  <c:v>4261.9000000000005</c:v>
                </c:pt>
                <c:pt idx="561">
                  <c:v>4261.9000000000005</c:v>
                </c:pt>
                <c:pt idx="562">
                  <c:v>4261.9000000000005</c:v>
                </c:pt>
                <c:pt idx="563">
                  <c:v>4261.9000000000005</c:v>
                </c:pt>
                <c:pt idx="564">
                  <c:v>4261.9000000000005</c:v>
                </c:pt>
                <c:pt idx="565">
                  <c:v>4261.9000000000005</c:v>
                </c:pt>
                <c:pt idx="566">
                  <c:v>4261.9000000000005</c:v>
                </c:pt>
                <c:pt idx="567">
                  <c:v>4243.3</c:v>
                </c:pt>
                <c:pt idx="568">
                  <c:v>4243.3</c:v>
                </c:pt>
                <c:pt idx="569">
                  <c:v>4243.3</c:v>
                </c:pt>
                <c:pt idx="570">
                  <c:v>4243.3</c:v>
                </c:pt>
                <c:pt idx="571">
                  <c:v>4243.3</c:v>
                </c:pt>
                <c:pt idx="572">
                  <c:v>4243.3</c:v>
                </c:pt>
                <c:pt idx="573">
                  <c:v>4243.3</c:v>
                </c:pt>
                <c:pt idx="574">
                  <c:v>4243.3</c:v>
                </c:pt>
                <c:pt idx="575">
                  <c:v>4243.3</c:v>
                </c:pt>
                <c:pt idx="576">
                  <c:v>4243.3</c:v>
                </c:pt>
                <c:pt idx="577">
                  <c:v>4243.3</c:v>
                </c:pt>
                <c:pt idx="578">
                  <c:v>4243.3</c:v>
                </c:pt>
                <c:pt idx="579">
                  <c:v>4243.3</c:v>
                </c:pt>
                <c:pt idx="580">
                  <c:v>4302.3</c:v>
                </c:pt>
                <c:pt idx="581">
                  <c:v>4230.3</c:v>
                </c:pt>
                <c:pt idx="582">
                  <c:v>4279.2</c:v>
                </c:pt>
                <c:pt idx="583">
                  <c:v>4279.2</c:v>
                </c:pt>
                <c:pt idx="584">
                  <c:v>4279.2</c:v>
                </c:pt>
                <c:pt idx="585">
                  <c:v>4279.2</c:v>
                </c:pt>
                <c:pt idx="586">
                  <c:v>4279.2</c:v>
                </c:pt>
                <c:pt idx="587">
                  <c:v>4279.2</c:v>
                </c:pt>
                <c:pt idx="588">
                  <c:v>4261.9000000000005</c:v>
                </c:pt>
                <c:pt idx="589">
                  <c:v>4261.9000000000005</c:v>
                </c:pt>
                <c:pt idx="590">
                  <c:v>4261.9000000000005</c:v>
                </c:pt>
                <c:pt idx="591">
                  <c:v>4261.9000000000005</c:v>
                </c:pt>
                <c:pt idx="592">
                  <c:v>4261.9000000000005</c:v>
                </c:pt>
                <c:pt idx="593">
                  <c:v>4261.9000000000005</c:v>
                </c:pt>
                <c:pt idx="594">
                  <c:v>4261.9000000000005</c:v>
                </c:pt>
                <c:pt idx="595">
                  <c:v>4261.9000000000005</c:v>
                </c:pt>
                <c:pt idx="596">
                  <c:v>4261.9000000000005</c:v>
                </c:pt>
                <c:pt idx="597">
                  <c:v>4261.9000000000005</c:v>
                </c:pt>
                <c:pt idx="598">
                  <c:v>4261.9000000000005</c:v>
                </c:pt>
                <c:pt idx="599">
                  <c:v>4261.9000000000005</c:v>
                </c:pt>
                <c:pt idx="600">
                  <c:v>4261.9000000000005</c:v>
                </c:pt>
                <c:pt idx="601">
                  <c:v>4261.9000000000005</c:v>
                </c:pt>
                <c:pt idx="602">
                  <c:v>4261.9000000000005</c:v>
                </c:pt>
                <c:pt idx="603">
                  <c:v>4261.9000000000005</c:v>
                </c:pt>
                <c:pt idx="604">
                  <c:v>4261.9000000000005</c:v>
                </c:pt>
                <c:pt idx="605">
                  <c:v>4261.9000000000005</c:v>
                </c:pt>
                <c:pt idx="606">
                  <c:v>4261.9000000000005</c:v>
                </c:pt>
                <c:pt idx="607">
                  <c:v>4261.9000000000005</c:v>
                </c:pt>
                <c:pt idx="608">
                  <c:v>4261.9000000000005</c:v>
                </c:pt>
                <c:pt idx="609">
                  <c:v>4261.9000000000005</c:v>
                </c:pt>
                <c:pt idx="610">
                  <c:v>4243.3</c:v>
                </c:pt>
                <c:pt idx="611">
                  <c:v>4243.3</c:v>
                </c:pt>
                <c:pt idx="612">
                  <c:v>4243.3</c:v>
                </c:pt>
                <c:pt idx="613">
                  <c:v>4243.3</c:v>
                </c:pt>
                <c:pt idx="614">
                  <c:v>4243.3</c:v>
                </c:pt>
                <c:pt idx="615">
                  <c:v>4243.3</c:v>
                </c:pt>
                <c:pt idx="616">
                  <c:v>4243.3</c:v>
                </c:pt>
                <c:pt idx="617">
                  <c:v>4243.3</c:v>
                </c:pt>
                <c:pt idx="618">
                  <c:v>4243.3</c:v>
                </c:pt>
                <c:pt idx="619">
                  <c:v>4243.3</c:v>
                </c:pt>
                <c:pt idx="620">
                  <c:v>4302.3</c:v>
                </c:pt>
                <c:pt idx="621">
                  <c:v>4302.3</c:v>
                </c:pt>
                <c:pt idx="622">
                  <c:v>4261.9000000000005</c:v>
                </c:pt>
                <c:pt idx="623">
                  <c:v>4261.9000000000005</c:v>
                </c:pt>
                <c:pt idx="624">
                  <c:v>4261.9000000000005</c:v>
                </c:pt>
                <c:pt idx="625">
                  <c:v>4261.9000000000005</c:v>
                </c:pt>
                <c:pt idx="626">
                  <c:v>4261.9000000000005</c:v>
                </c:pt>
                <c:pt idx="627">
                  <c:v>4261.9000000000005</c:v>
                </c:pt>
                <c:pt idx="628">
                  <c:v>4261.9000000000005</c:v>
                </c:pt>
                <c:pt idx="629">
                  <c:v>4261.9000000000005</c:v>
                </c:pt>
                <c:pt idx="630">
                  <c:v>4261.9000000000005</c:v>
                </c:pt>
                <c:pt idx="631">
                  <c:v>4261.9000000000005</c:v>
                </c:pt>
                <c:pt idx="632">
                  <c:v>4261.9000000000005</c:v>
                </c:pt>
                <c:pt idx="633">
                  <c:v>4304.5</c:v>
                </c:pt>
                <c:pt idx="634">
                  <c:v>4243.3</c:v>
                </c:pt>
                <c:pt idx="635">
                  <c:v>4243.3</c:v>
                </c:pt>
                <c:pt idx="636">
                  <c:v>4243.3</c:v>
                </c:pt>
                <c:pt idx="637">
                  <c:v>4243.3</c:v>
                </c:pt>
                <c:pt idx="638">
                  <c:v>4243.3</c:v>
                </c:pt>
                <c:pt idx="639">
                  <c:v>4243.3</c:v>
                </c:pt>
                <c:pt idx="640">
                  <c:v>4243.3</c:v>
                </c:pt>
                <c:pt idx="641">
                  <c:v>4323.9000000000005</c:v>
                </c:pt>
                <c:pt idx="642">
                  <c:v>4302.3</c:v>
                </c:pt>
                <c:pt idx="643">
                  <c:v>4302.3</c:v>
                </c:pt>
                <c:pt idx="644">
                  <c:v>4302.3</c:v>
                </c:pt>
                <c:pt idx="645">
                  <c:v>4302.3</c:v>
                </c:pt>
                <c:pt idx="646">
                  <c:v>4259.8</c:v>
                </c:pt>
                <c:pt idx="647">
                  <c:v>4230.3</c:v>
                </c:pt>
                <c:pt idx="648">
                  <c:v>4279.2</c:v>
                </c:pt>
                <c:pt idx="649">
                  <c:v>4279.2</c:v>
                </c:pt>
                <c:pt idx="650">
                  <c:v>4279.2</c:v>
                </c:pt>
                <c:pt idx="651">
                  <c:v>4279.2</c:v>
                </c:pt>
                <c:pt idx="652">
                  <c:v>4279.2</c:v>
                </c:pt>
                <c:pt idx="653">
                  <c:v>4279.2</c:v>
                </c:pt>
                <c:pt idx="654">
                  <c:v>4279.2</c:v>
                </c:pt>
                <c:pt idx="655">
                  <c:v>4279.2</c:v>
                </c:pt>
                <c:pt idx="656">
                  <c:v>4279.2</c:v>
                </c:pt>
                <c:pt idx="657">
                  <c:v>4279.2</c:v>
                </c:pt>
                <c:pt idx="658">
                  <c:v>4279.2</c:v>
                </c:pt>
                <c:pt idx="659">
                  <c:v>4261.9000000000005</c:v>
                </c:pt>
                <c:pt idx="660">
                  <c:v>4279.2</c:v>
                </c:pt>
                <c:pt idx="661">
                  <c:v>4261.9000000000005</c:v>
                </c:pt>
                <c:pt idx="662">
                  <c:v>4261.9000000000005</c:v>
                </c:pt>
                <c:pt idx="663">
                  <c:v>4261.9000000000005</c:v>
                </c:pt>
                <c:pt idx="664">
                  <c:v>4261.9000000000005</c:v>
                </c:pt>
                <c:pt idx="665">
                  <c:v>4261.9000000000005</c:v>
                </c:pt>
                <c:pt idx="666">
                  <c:v>4261.9000000000005</c:v>
                </c:pt>
                <c:pt idx="667">
                  <c:v>4261.9000000000005</c:v>
                </c:pt>
                <c:pt idx="668">
                  <c:v>4261.9000000000005</c:v>
                </c:pt>
                <c:pt idx="669">
                  <c:v>4261.9000000000005</c:v>
                </c:pt>
                <c:pt idx="670">
                  <c:v>4261.9000000000005</c:v>
                </c:pt>
                <c:pt idx="671">
                  <c:v>4261.9000000000005</c:v>
                </c:pt>
                <c:pt idx="672">
                  <c:v>4261.9000000000005</c:v>
                </c:pt>
                <c:pt idx="673">
                  <c:v>4304.5</c:v>
                </c:pt>
                <c:pt idx="674">
                  <c:v>4261.9000000000005</c:v>
                </c:pt>
                <c:pt idx="675">
                  <c:v>4261.9000000000005</c:v>
                </c:pt>
                <c:pt idx="676">
                  <c:v>4243.3</c:v>
                </c:pt>
                <c:pt idx="677">
                  <c:v>4243.3</c:v>
                </c:pt>
                <c:pt idx="678">
                  <c:v>4243.3</c:v>
                </c:pt>
                <c:pt idx="679">
                  <c:v>4243.3</c:v>
                </c:pt>
                <c:pt idx="680">
                  <c:v>4243.3</c:v>
                </c:pt>
                <c:pt idx="681">
                  <c:v>4243.3</c:v>
                </c:pt>
                <c:pt idx="682">
                  <c:v>4243.3</c:v>
                </c:pt>
                <c:pt idx="683">
                  <c:v>4243.3</c:v>
                </c:pt>
                <c:pt idx="684">
                  <c:v>4243.3</c:v>
                </c:pt>
                <c:pt idx="685">
                  <c:v>4243.3</c:v>
                </c:pt>
                <c:pt idx="686">
                  <c:v>4243.3</c:v>
                </c:pt>
                <c:pt idx="687">
                  <c:v>4243.3</c:v>
                </c:pt>
                <c:pt idx="688">
                  <c:v>4243.3</c:v>
                </c:pt>
                <c:pt idx="689">
                  <c:v>4243.3</c:v>
                </c:pt>
                <c:pt idx="690">
                  <c:v>4243.3</c:v>
                </c:pt>
                <c:pt idx="691">
                  <c:v>4278.9000000000005</c:v>
                </c:pt>
                <c:pt idx="692">
                  <c:v>4192.1000000000004</c:v>
                </c:pt>
                <c:pt idx="693">
                  <c:v>4192.1000000000004</c:v>
                </c:pt>
                <c:pt idx="694">
                  <c:v>4301.8</c:v>
                </c:pt>
                <c:pt idx="695">
                  <c:v>4278.9000000000005</c:v>
                </c:pt>
                <c:pt idx="696">
                  <c:v>4301.8</c:v>
                </c:pt>
                <c:pt idx="697">
                  <c:v>4301.8</c:v>
                </c:pt>
                <c:pt idx="698">
                  <c:v>4301.8</c:v>
                </c:pt>
                <c:pt idx="699">
                  <c:v>4301.8</c:v>
                </c:pt>
                <c:pt idx="700">
                  <c:v>4301.8</c:v>
                </c:pt>
                <c:pt idx="701">
                  <c:v>4259.2</c:v>
                </c:pt>
                <c:pt idx="702">
                  <c:v>4259.2</c:v>
                </c:pt>
                <c:pt idx="703">
                  <c:v>4259.2</c:v>
                </c:pt>
                <c:pt idx="704">
                  <c:v>4243.7</c:v>
                </c:pt>
                <c:pt idx="705">
                  <c:v>4243.7</c:v>
                </c:pt>
                <c:pt idx="706">
                  <c:v>4243.7</c:v>
                </c:pt>
                <c:pt idx="707">
                  <c:v>4243.7</c:v>
                </c:pt>
                <c:pt idx="708">
                  <c:v>4221.4000000000005</c:v>
                </c:pt>
                <c:pt idx="709">
                  <c:v>4276.4000000000005</c:v>
                </c:pt>
                <c:pt idx="710">
                  <c:v>4159.9000000000005</c:v>
                </c:pt>
                <c:pt idx="711">
                  <c:v>4243.7</c:v>
                </c:pt>
                <c:pt idx="712">
                  <c:v>4243.7</c:v>
                </c:pt>
                <c:pt idx="713">
                  <c:v>4243.7</c:v>
                </c:pt>
                <c:pt idx="714">
                  <c:v>4243.7</c:v>
                </c:pt>
                <c:pt idx="715">
                  <c:v>4276.4000000000005</c:v>
                </c:pt>
                <c:pt idx="716">
                  <c:v>4243.7</c:v>
                </c:pt>
                <c:pt idx="717">
                  <c:v>4159.9000000000005</c:v>
                </c:pt>
                <c:pt idx="718">
                  <c:v>4243.7</c:v>
                </c:pt>
                <c:pt idx="719">
                  <c:v>4243.7</c:v>
                </c:pt>
                <c:pt idx="720">
                  <c:v>4243.7</c:v>
                </c:pt>
                <c:pt idx="721">
                  <c:v>4243.7</c:v>
                </c:pt>
                <c:pt idx="722">
                  <c:v>4327.5</c:v>
                </c:pt>
                <c:pt idx="723">
                  <c:v>4243.7</c:v>
                </c:pt>
                <c:pt idx="724">
                  <c:v>4243.7</c:v>
                </c:pt>
                <c:pt idx="725">
                  <c:v>4327.5</c:v>
                </c:pt>
                <c:pt idx="726">
                  <c:v>4267</c:v>
                </c:pt>
                <c:pt idx="727">
                  <c:v>4243.7</c:v>
                </c:pt>
                <c:pt idx="728">
                  <c:v>4327.5</c:v>
                </c:pt>
                <c:pt idx="729">
                  <c:v>4267</c:v>
                </c:pt>
                <c:pt idx="730">
                  <c:v>4210.2</c:v>
                </c:pt>
                <c:pt idx="731">
                  <c:v>4327.5</c:v>
                </c:pt>
                <c:pt idx="732">
                  <c:v>4267</c:v>
                </c:pt>
                <c:pt idx="733">
                  <c:v>4228.3</c:v>
                </c:pt>
                <c:pt idx="734">
                  <c:v>4228.3</c:v>
                </c:pt>
                <c:pt idx="735">
                  <c:v>4247.2</c:v>
                </c:pt>
                <c:pt idx="736">
                  <c:v>4228.3</c:v>
                </c:pt>
                <c:pt idx="737">
                  <c:v>4247.2</c:v>
                </c:pt>
                <c:pt idx="738">
                  <c:v>4247.2</c:v>
                </c:pt>
                <c:pt idx="739">
                  <c:v>4247.2</c:v>
                </c:pt>
                <c:pt idx="740">
                  <c:v>4247.2</c:v>
                </c:pt>
                <c:pt idx="741">
                  <c:v>4247.2</c:v>
                </c:pt>
                <c:pt idx="742">
                  <c:v>4247.2</c:v>
                </c:pt>
                <c:pt idx="743">
                  <c:v>4192.1000000000004</c:v>
                </c:pt>
                <c:pt idx="744">
                  <c:v>4176.7</c:v>
                </c:pt>
                <c:pt idx="745">
                  <c:v>4278.9000000000005</c:v>
                </c:pt>
                <c:pt idx="746">
                  <c:v>4301.8</c:v>
                </c:pt>
                <c:pt idx="747">
                  <c:v>4301.8</c:v>
                </c:pt>
                <c:pt idx="748">
                  <c:v>4259.2</c:v>
                </c:pt>
                <c:pt idx="749">
                  <c:v>4259.2</c:v>
                </c:pt>
                <c:pt idx="750">
                  <c:v>4259.2</c:v>
                </c:pt>
                <c:pt idx="751">
                  <c:v>4221.4000000000005</c:v>
                </c:pt>
                <c:pt idx="752">
                  <c:v>4221.4000000000005</c:v>
                </c:pt>
                <c:pt idx="753">
                  <c:v>4243.7</c:v>
                </c:pt>
                <c:pt idx="754">
                  <c:v>4243.7</c:v>
                </c:pt>
                <c:pt idx="755">
                  <c:v>4159.9000000000005</c:v>
                </c:pt>
                <c:pt idx="756">
                  <c:v>4243.7</c:v>
                </c:pt>
                <c:pt idx="757">
                  <c:v>4159.9000000000005</c:v>
                </c:pt>
                <c:pt idx="758">
                  <c:v>4243.7</c:v>
                </c:pt>
                <c:pt idx="759">
                  <c:v>4243.7</c:v>
                </c:pt>
                <c:pt idx="760">
                  <c:v>4243.7</c:v>
                </c:pt>
                <c:pt idx="761">
                  <c:v>4243.7</c:v>
                </c:pt>
                <c:pt idx="762">
                  <c:v>4159.9000000000005</c:v>
                </c:pt>
                <c:pt idx="763">
                  <c:v>4243.7</c:v>
                </c:pt>
                <c:pt idx="764">
                  <c:v>4243.7</c:v>
                </c:pt>
                <c:pt idx="765">
                  <c:v>4159.9000000000005</c:v>
                </c:pt>
                <c:pt idx="766">
                  <c:v>4243.7</c:v>
                </c:pt>
                <c:pt idx="767">
                  <c:v>4243.7</c:v>
                </c:pt>
                <c:pt idx="768">
                  <c:v>4243.7</c:v>
                </c:pt>
                <c:pt idx="769">
                  <c:v>4267</c:v>
                </c:pt>
                <c:pt idx="770">
                  <c:v>4327.5</c:v>
                </c:pt>
                <c:pt idx="771">
                  <c:v>4267</c:v>
                </c:pt>
                <c:pt idx="772">
                  <c:v>4267</c:v>
                </c:pt>
                <c:pt idx="773">
                  <c:v>4327.5</c:v>
                </c:pt>
                <c:pt idx="774">
                  <c:v>4327.5</c:v>
                </c:pt>
                <c:pt idx="775">
                  <c:v>4267</c:v>
                </c:pt>
                <c:pt idx="776">
                  <c:v>4228.3</c:v>
                </c:pt>
                <c:pt idx="777">
                  <c:v>4228.3</c:v>
                </c:pt>
                <c:pt idx="778">
                  <c:v>4228.3</c:v>
                </c:pt>
                <c:pt idx="779">
                  <c:v>4247.2</c:v>
                </c:pt>
                <c:pt idx="780">
                  <c:v>4247.2</c:v>
                </c:pt>
                <c:pt idx="781">
                  <c:v>4247.2</c:v>
                </c:pt>
                <c:pt idx="782">
                  <c:v>4247.2</c:v>
                </c:pt>
                <c:pt idx="783">
                  <c:v>4257.1000000000004</c:v>
                </c:pt>
                <c:pt idx="784">
                  <c:v>4192.1000000000004</c:v>
                </c:pt>
                <c:pt idx="785">
                  <c:v>4221.4000000000005</c:v>
                </c:pt>
                <c:pt idx="786">
                  <c:v>4243.7</c:v>
                </c:pt>
                <c:pt idx="787">
                  <c:v>4159.9000000000005</c:v>
                </c:pt>
                <c:pt idx="788">
                  <c:v>4243.7</c:v>
                </c:pt>
                <c:pt idx="789">
                  <c:v>4221.4000000000005</c:v>
                </c:pt>
                <c:pt idx="790">
                  <c:v>4243.7</c:v>
                </c:pt>
                <c:pt idx="791">
                  <c:v>4159.9000000000005</c:v>
                </c:pt>
                <c:pt idx="792">
                  <c:v>4159.9000000000005</c:v>
                </c:pt>
                <c:pt idx="793">
                  <c:v>4243.7</c:v>
                </c:pt>
                <c:pt idx="794">
                  <c:v>4276.4000000000005</c:v>
                </c:pt>
                <c:pt idx="795">
                  <c:v>4267</c:v>
                </c:pt>
                <c:pt idx="796">
                  <c:v>4327.5</c:v>
                </c:pt>
                <c:pt idx="797">
                  <c:v>4228.3</c:v>
                </c:pt>
                <c:pt idx="798">
                  <c:v>4228.3</c:v>
                </c:pt>
                <c:pt idx="799">
                  <c:v>4228.3</c:v>
                </c:pt>
                <c:pt idx="800">
                  <c:v>4247.2</c:v>
                </c:pt>
                <c:pt idx="801">
                  <c:v>4247.2</c:v>
                </c:pt>
                <c:pt idx="802">
                  <c:v>4247.2</c:v>
                </c:pt>
                <c:pt idx="803">
                  <c:v>4247.2</c:v>
                </c:pt>
                <c:pt idx="804">
                  <c:v>4257.1000000000004</c:v>
                </c:pt>
                <c:pt idx="805">
                  <c:v>4257.1000000000004</c:v>
                </c:pt>
                <c:pt idx="806">
                  <c:v>4257.1000000000004</c:v>
                </c:pt>
                <c:pt idx="807">
                  <c:v>4192.1000000000004</c:v>
                </c:pt>
                <c:pt idx="808">
                  <c:v>4192.1000000000004</c:v>
                </c:pt>
                <c:pt idx="809">
                  <c:v>4192.1000000000004</c:v>
                </c:pt>
                <c:pt idx="810">
                  <c:v>4176.7</c:v>
                </c:pt>
                <c:pt idx="811">
                  <c:v>4278.9000000000005</c:v>
                </c:pt>
                <c:pt idx="812">
                  <c:v>4301.8</c:v>
                </c:pt>
                <c:pt idx="813">
                  <c:v>4301.8</c:v>
                </c:pt>
                <c:pt idx="814">
                  <c:v>4301.8</c:v>
                </c:pt>
                <c:pt idx="815">
                  <c:v>4301.8</c:v>
                </c:pt>
                <c:pt idx="816">
                  <c:v>4301.8</c:v>
                </c:pt>
                <c:pt idx="817">
                  <c:v>4221.4000000000005</c:v>
                </c:pt>
                <c:pt idx="818">
                  <c:v>4221.4000000000005</c:v>
                </c:pt>
                <c:pt idx="819">
                  <c:v>4259.2</c:v>
                </c:pt>
                <c:pt idx="820">
                  <c:v>4221.4000000000005</c:v>
                </c:pt>
                <c:pt idx="821">
                  <c:v>4243.7</c:v>
                </c:pt>
                <c:pt idx="822">
                  <c:v>4221.4000000000005</c:v>
                </c:pt>
                <c:pt idx="823">
                  <c:v>4243.7</c:v>
                </c:pt>
                <c:pt idx="824">
                  <c:v>4243.7</c:v>
                </c:pt>
                <c:pt idx="825">
                  <c:v>4243.7</c:v>
                </c:pt>
                <c:pt idx="826">
                  <c:v>4159.9000000000005</c:v>
                </c:pt>
                <c:pt idx="827">
                  <c:v>4243.7</c:v>
                </c:pt>
                <c:pt idx="828">
                  <c:v>4243.7</c:v>
                </c:pt>
                <c:pt idx="829">
                  <c:v>4243.7</c:v>
                </c:pt>
                <c:pt idx="830">
                  <c:v>4159.9000000000005</c:v>
                </c:pt>
                <c:pt idx="831">
                  <c:v>4159.9000000000005</c:v>
                </c:pt>
                <c:pt idx="832">
                  <c:v>4243.7</c:v>
                </c:pt>
                <c:pt idx="833">
                  <c:v>4243.7</c:v>
                </c:pt>
                <c:pt idx="834">
                  <c:v>4276.4000000000005</c:v>
                </c:pt>
                <c:pt idx="835">
                  <c:v>4243.7</c:v>
                </c:pt>
                <c:pt idx="836">
                  <c:v>4327.5</c:v>
                </c:pt>
                <c:pt idx="837">
                  <c:v>4327.5</c:v>
                </c:pt>
                <c:pt idx="838">
                  <c:v>4327.5</c:v>
                </c:pt>
                <c:pt idx="839">
                  <c:v>4228.3</c:v>
                </c:pt>
                <c:pt idx="840">
                  <c:v>4267</c:v>
                </c:pt>
                <c:pt idx="841">
                  <c:v>4228.3</c:v>
                </c:pt>
                <c:pt idx="842">
                  <c:v>4247.2</c:v>
                </c:pt>
                <c:pt idx="843">
                  <c:v>4228.3</c:v>
                </c:pt>
                <c:pt idx="844">
                  <c:v>4247.2</c:v>
                </c:pt>
                <c:pt idx="845">
                  <c:v>4228.3</c:v>
                </c:pt>
                <c:pt idx="846">
                  <c:v>4247.2</c:v>
                </c:pt>
                <c:pt idx="847">
                  <c:v>4228.3</c:v>
                </c:pt>
                <c:pt idx="848">
                  <c:v>4247.2</c:v>
                </c:pt>
                <c:pt idx="849">
                  <c:v>4247.2</c:v>
                </c:pt>
                <c:pt idx="850">
                  <c:v>4247.2</c:v>
                </c:pt>
                <c:pt idx="851">
                  <c:v>4247.2</c:v>
                </c:pt>
                <c:pt idx="852">
                  <c:v>4247.2</c:v>
                </c:pt>
                <c:pt idx="853">
                  <c:v>4247.2</c:v>
                </c:pt>
                <c:pt idx="854">
                  <c:v>4251.2</c:v>
                </c:pt>
                <c:pt idx="855">
                  <c:v>4181.4000000000005</c:v>
                </c:pt>
                <c:pt idx="856">
                  <c:v>4233.3</c:v>
                </c:pt>
                <c:pt idx="857">
                  <c:v>4233.3</c:v>
                </c:pt>
                <c:pt idx="858">
                  <c:v>4233.3</c:v>
                </c:pt>
                <c:pt idx="859">
                  <c:v>4233.3</c:v>
                </c:pt>
                <c:pt idx="860">
                  <c:v>4233.3</c:v>
                </c:pt>
                <c:pt idx="861">
                  <c:v>4233.3</c:v>
                </c:pt>
                <c:pt idx="862">
                  <c:v>4233.3</c:v>
                </c:pt>
                <c:pt idx="863">
                  <c:v>4233.3</c:v>
                </c:pt>
                <c:pt idx="864">
                  <c:v>4233.3</c:v>
                </c:pt>
                <c:pt idx="865">
                  <c:v>4233.3</c:v>
                </c:pt>
                <c:pt idx="866">
                  <c:v>4233.3</c:v>
                </c:pt>
                <c:pt idx="867">
                  <c:v>4220.7</c:v>
                </c:pt>
                <c:pt idx="868">
                  <c:v>4220.7</c:v>
                </c:pt>
                <c:pt idx="869">
                  <c:v>4220.7</c:v>
                </c:pt>
                <c:pt idx="870">
                  <c:v>4220.7</c:v>
                </c:pt>
                <c:pt idx="871">
                  <c:v>4206.8</c:v>
                </c:pt>
                <c:pt idx="872">
                  <c:v>4220.7</c:v>
                </c:pt>
                <c:pt idx="873">
                  <c:v>4206.8</c:v>
                </c:pt>
                <c:pt idx="874">
                  <c:v>4220.7</c:v>
                </c:pt>
                <c:pt idx="875">
                  <c:v>4220.7</c:v>
                </c:pt>
                <c:pt idx="876">
                  <c:v>4220.7</c:v>
                </c:pt>
                <c:pt idx="877">
                  <c:v>4206.8</c:v>
                </c:pt>
                <c:pt idx="878">
                  <c:v>4220.7</c:v>
                </c:pt>
                <c:pt idx="879">
                  <c:v>4206.8</c:v>
                </c:pt>
                <c:pt idx="880">
                  <c:v>4206.8</c:v>
                </c:pt>
                <c:pt idx="881">
                  <c:v>4220.7</c:v>
                </c:pt>
                <c:pt idx="882">
                  <c:v>4206.8</c:v>
                </c:pt>
                <c:pt idx="883">
                  <c:v>4206.8</c:v>
                </c:pt>
                <c:pt idx="884">
                  <c:v>4206.8</c:v>
                </c:pt>
                <c:pt idx="885">
                  <c:v>4206.8</c:v>
                </c:pt>
                <c:pt idx="886">
                  <c:v>4206.8</c:v>
                </c:pt>
                <c:pt idx="887">
                  <c:v>4206.8</c:v>
                </c:pt>
                <c:pt idx="888">
                  <c:v>4206.8</c:v>
                </c:pt>
                <c:pt idx="889">
                  <c:v>4206.8</c:v>
                </c:pt>
                <c:pt idx="890">
                  <c:v>4206.8</c:v>
                </c:pt>
                <c:pt idx="891">
                  <c:v>4206.8</c:v>
                </c:pt>
                <c:pt idx="892">
                  <c:v>4206.8</c:v>
                </c:pt>
                <c:pt idx="893">
                  <c:v>4206.8</c:v>
                </c:pt>
                <c:pt idx="894">
                  <c:v>4206.8</c:v>
                </c:pt>
                <c:pt idx="895">
                  <c:v>4206.8</c:v>
                </c:pt>
                <c:pt idx="896">
                  <c:v>4206.8</c:v>
                </c:pt>
                <c:pt idx="897">
                  <c:v>4206.8</c:v>
                </c:pt>
                <c:pt idx="898">
                  <c:v>4206.8</c:v>
                </c:pt>
                <c:pt idx="899">
                  <c:v>4206.8</c:v>
                </c:pt>
                <c:pt idx="900">
                  <c:v>4206.8</c:v>
                </c:pt>
                <c:pt idx="901">
                  <c:v>4206.8</c:v>
                </c:pt>
                <c:pt idx="902">
                  <c:v>4206.8</c:v>
                </c:pt>
                <c:pt idx="903">
                  <c:v>4197.8</c:v>
                </c:pt>
                <c:pt idx="904">
                  <c:v>4197.8</c:v>
                </c:pt>
                <c:pt idx="905">
                  <c:v>4197.8</c:v>
                </c:pt>
                <c:pt idx="906">
                  <c:v>4181.4000000000005</c:v>
                </c:pt>
                <c:pt idx="907">
                  <c:v>4148.9000000000005</c:v>
                </c:pt>
                <c:pt idx="908">
                  <c:v>4233.3</c:v>
                </c:pt>
                <c:pt idx="909">
                  <c:v>4233.3</c:v>
                </c:pt>
                <c:pt idx="910">
                  <c:v>4233.3</c:v>
                </c:pt>
                <c:pt idx="911">
                  <c:v>4233.3</c:v>
                </c:pt>
                <c:pt idx="912">
                  <c:v>4233.3</c:v>
                </c:pt>
                <c:pt idx="913">
                  <c:v>4233.3</c:v>
                </c:pt>
                <c:pt idx="914">
                  <c:v>4206.8</c:v>
                </c:pt>
                <c:pt idx="915">
                  <c:v>4220.7</c:v>
                </c:pt>
                <c:pt idx="916">
                  <c:v>4220.7</c:v>
                </c:pt>
                <c:pt idx="917">
                  <c:v>4220.7</c:v>
                </c:pt>
                <c:pt idx="918">
                  <c:v>4206.8</c:v>
                </c:pt>
                <c:pt idx="919">
                  <c:v>4220.7</c:v>
                </c:pt>
                <c:pt idx="920">
                  <c:v>4206.8</c:v>
                </c:pt>
                <c:pt idx="921">
                  <c:v>4220.7</c:v>
                </c:pt>
                <c:pt idx="922">
                  <c:v>4206.8</c:v>
                </c:pt>
                <c:pt idx="923">
                  <c:v>4206.8</c:v>
                </c:pt>
                <c:pt idx="924">
                  <c:v>4206.8</c:v>
                </c:pt>
                <c:pt idx="925">
                  <c:v>4206.8</c:v>
                </c:pt>
                <c:pt idx="926">
                  <c:v>4220.7</c:v>
                </c:pt>
                <c:pt idx="927">
                  <c:v>4220.7</c:v>
                </c:pt>
                <c:pt idx="928">
                  <c:v>4206.8</c:v>
                </c:pt>
                <c:pt idx="929">
                  <c:v>4206.8</c:v>
                </c:pt>
                <c:pt idx="930">
                  <c:v>4206.8</c:v>
                </c:pt>
                <c:pt idx="931">
                  <c:v>4206.8</c:v>
                </c:pt>
                <c:pt idx="932">
                  <c:v>4206.8</c:v>
                </c:pt>
                <c:pt idx="933">
                  <c:v>4206.8</c:v>
                </c:pt>
                <c:pt idx="934">
                  <c:v>4206.8</c:v>
                </c:pt>
                <c:pt idx="935">
                  <c:v>4206.8</c:v>
                </c:pt>
                <c:pt idx="936">
                  <c:v>4206.8</c:v>
                </c:pt>
                <c:pt idx="937">
                  <c:v>4206.8</c:v>
                </c:pt>
                <c:pt idx="938">
                  <c:v>4206.8</c:v>
                </c:pt>
                <c:pt idx="939">
                  <c:v>4206.8</c:v>
                </c:pt>
                <c:pt idx="940">
                  <c:v>4206.8</c:v>
                </c:pt>
                <c:pt idx="941">
                  <c:v>4206.8</c:v>
                </c:pt>
                <c:pt idx="942">
                  <c:v>4206.8</c:v>
                </c:pt>
                <c:pt idx="943">
                  <c:v>4206.8</c:v>
                </c:pt>
                <c:pt idx="944">
                  <c:v>4197.8</c:v>
                </c:pt>
                <c:pt idx="945">
                  <c:v>4197.8</c:v>
                </c:pt>
                <c:pt idx="946">
                  <c:v>4251.2</c:v>
                </c:pt>
                <c:pt idx="947">
                  <c:v>4181.4000000000005</c:v>
                </c:pt>
                <c:pt idx="948">
                  <c:v>4220.7</c:v>
                </c:pt>
                <c:pt idx="949">
                  <c:v>4220.7</c:v>
                </c:pt>
                <c:pt idx="950">
                  <c:v>4206.8</c:v>
                </c:pt>
                <c:pt idx="951">
                  <c:v>4220.7</c:v>
                </c:pt>
                <c:pt idx="952">
                  <c:v>4206.8</c:v>
                </c:pt>
                <c:pt idx="953">
                  <c:v>4220.7</c:v>
                </c:pt>
                <c:pt idx="954">
                  <c:v>4206.8</c:v>
                </c:pt>
                <c:pt idx="955">
                  <c:v>4206.8</c:v>
                </c:pt>
                <c:pt idx="956">
                  <c:v>4206.8</c:v>
                </c:pt>
                <c:pt idx="957">
                  <c:v>4206.8</c:v>
                </c:pt>
                <c:pt idx="958">
                  <c:v>4206.8</c:v>
                </c:pt>
                <c:pt idx="959">
                  <c:v>4206.8</c:v>
                </c:pt>
                <c:pt idx="960">
                  <c:v>4206.8</c:v>
                </c:pt>
                <c:pt idx="961">
                  <c:v>4206.8</c:v>
                </c:pt>
                <c:pt idx="962">
                  <c:v>4206.8</c:v>
                </c:pt>
                <c:pt idx="963">
                  <c:v>4206.8</c:v>
                </c:pt>
                <c:pt idx="964">
                  <c:v>4197.8</c:v>
                </c:pt>
                <c:pt idx="965">
                  <c:v>4197.8</c:v>
                </c:pt>
                <c:pt idx="966">
                  <c:v>4197.8</c:v>
                </c:pt>
                <c:pt idx="967">
                  <c:v>4251.2</c:v>
                </c:pt>
                <c:pt idx="968">
                  <c:v>4251.2</c:v>
                </c:pt>
                <c:pt idx="969">
                  <c:v>4251.2</c:v>
                </c:pt>
                <c:pt idx="970">
                  <c:v>4181.4000000000005</c:v>
                </c:pt>
                <c:pt idx="971">
                  <c:v>4233.3</c:v>
                </c:pt>
                <c:pt idx="972">
                  <c:v>4148.9000000000005</c:v>
                </c:pt>
                <c:pt idx="973">
                  <c:v>4148.9000000000005</c:v>
                </c:pt>
                <c:pt idx="974">
                  <c:v>4233.3</c:v>
                </c:pt>
                <c:pt idx="975">
                  <c:v>4233.3</c:v>
                </c:pt>
                <c:pt idx="976">
                  <c:v>4233.3</c:v>
                </c:pt>
                <c:pt idx="977">
                  <c:v>4233.3</c:v>
                </c:pt>
                <c:pt idx="978">
                  <c:v>4233.3</c:v>
                </c:pt>
                <c:pt idx="979">
                  <c:v>4233.3</c:v>
                </c:pt>
                <c:pt idx="980">
                  <c:v>4233.3</c:v>
                </c:pt>
                <c:pt idx="981">
                  <c:v>4233.3</c:v>
                </c:pt>
                <c:pt idx="982">
                  <c:v>4233.3</c:v>
                </c:pt>
                <c:pt idx="983">
                  <c:v>4233.3</c:v>
                </c:pt>
                <c:pt idx="984">
                  <c:v>4220.7</c:v>
                </c:pt>
                <c:pt idx="985">
                  <c:v>4220.7</c:v>
                </c:pt>
                <c:pt idx="986">
                  <c:v>4220.7</c:v>
                </c:pt>
                <c:pt idx="987">
                  <c:v>4220.7</c:v>
                </c:pt>
                <c:pt idx="988">
                  <c:v>4220.7</c:v>
                </c:pt>
                <c:pt idx="989">
                  <c:v>4206.8</c:v>
                </c:pt>
                <c:pt idx="990">
                  <c:v>4220.7</c:v>
                </c:pt>
                <c:pt idx="991">
                  <c:v>4220.7</c:v>
                </c:pt>
                <c:pt idx="992">
                  <c:v>4220.7</c:v>
                </c:pt>
                <c:pt idx="993">
                  <c:v>4206.8</c:v>
                </c:pt>
                <c:pt idx="994">
                  <c:v>4206.8</c:v>
                </c:pt>
                <c:pt idx="995">
                  <c:v>4220.7</c:v>
                </c:pt>
                <c:pt idx="996">
                  <c:v>4206.8</c:v>
                </c:pt>
                <c:pt idx="997">
                  <c:v>4206.8</c:v>
                </c:pt>
                <c:pt idx="998">
                  <c:v>4206.8</c:v>
                </c:pt>
                <c:pt idx="999">
                  <c:v>4206.8</c:v>
                </c:pt>
                <c:pt idx="1000">
                  <c:v>4206.8</c:v>
                </c:pt>
                <c:pt idx="1001">
                  <c:v>4206.8</c:v>
                </c:pt>
                <c:pt idx="1002">
                  <c:v>4206.8</c:v>
                </c:pt>
                <c:pt idx="1003">
                  <c:v>4206.8</c:v>
                </c:pt>
                <c:pt idx="1004">
                  <c:v>4206.8</c:v>
                </c:pt>
                <c:pt idx="1005">
                  <c:v>4206.8</c:v>
                </c:pt>
                <c:pt idx="1006">
                  <c:v>4206.8</c:v>
                </c:pt>
                <c:pt idx="1007">
                  <c:v>4206.8</c:v>
                </c:pt>
                <c:pt idx="1008">
                  <c:v>4206.8</c:v>
                </c:pt>
                <c:pt idx="1009">
                  <c:v>4206.8</c:v>
                </c:pt>
                <c:pt idx="1010">
                  <c:v>4206.8</c:v>
                </c:pt>
                <c:pt idx="1011">
                  <c:v>4206.8</c:v>
                </c:pt>
                <c:pt idx="1012">
                  <c:v>4206.8</c:v>
                </c:pt>
                <c:pt idx="1013">
                  <c:v>4197.8</c:v>
                </c:pt>
                <c:pt idx="1014">
                  <c:v>4206.8</c:v>
                </c:pt>
                <c:pt idx="1015">
                  <c:v>4197.8</c:v>
                </c:pt>
                <c:pt idx="1016">
                  <c:v>4197.8</c:v>
                </c:pt>
                <c:pt idx="1017">
                  <c:v>4116.8</c:v>
                </c:pt>
                <c:pt idx="1018">
                  <c:v>4116.8</c:v>
                </c:pt>
                <c:pt idx="1019">
                  <c:v>4116.8</c:v>
                </c:pt>
                <c:pt idx="1020">
                  <c:v>4103</c:v>
                </c:pt>
                <c:pt idx="1021">
                  <c:v>4103</c:v>
                </c:pt>
                <c:pt idx="1022">
                  <c:v>4103</c:v>
                </c:pt>
                <c:pt idx="1023">
                  <c:v>4103</c:v>
                </c:pt>
                <c:pt idx="1024">
                  <c:v>4165.1000000000004</c:v>
                </c:pt>
                <c:pt idx="1025">
                  <c:v>4103</c:v>
                </c:pt>
                <c:pt idx="1026">
                  <c:v>4103</c:v>
                </c:pt>
                <c:pt idx="1027">
                  <c:v>4103</c:v>
                </c:pt>
                <c:pt idx="1028">
                  <c:v>4103</c:v>
                </c:pt>
                <c:pt idx="1029">
                  <c:v>4103</c:v>
                </c:pt>
                <c:pt idx="1030">
                  <c:v>4103</c:v>
                </c:pt>
                <c:pt idx="1031">
                  <c:v>4103</c:v>
                </c:pt>
                <c:pt idx="1032">
                  <c:v>4103</c:v>
                </c:pt>
                <c:pt idx="1033">
                  <c:v>4103</c:v>
                </c:pt>
                <c:pt idx="1034">
                  <c:v>4103</c:v>
                </c:pt>
                <c:pt idx="1035">
                  <c:v>4103</c:v>
                </c:pt>
                <c:pt idx="1036">
                  <c:v>4103</c:v>
                </c:pt>
                <c:pt idx="1037">
                  <c:v>4103</c:v>
                </c:pt>
                <c:pt idx="1038">
                  <c:v>4103</c:v>
                </c:pt>
                <c:pt idx="1039">
                  <c:v>4103</c:v>
                </c:pt>
                <c:pt idx="1040">
                  <c:v>4103</c:v>
                </c:pt>
                <c:pt idx="1041">
                  <c:v>4092.5</c:v>
                </c:pt>
                <c:pt idx="1042">
                  <c:v>4103</c:v>
                </c:pt>
                <c:pt idx="1043">
                  <c:v>4096.8</c:v>
                </c:pt>
                <c:pt idx="1044">
                  <c:v>4092.5</c:v>
                </c:pt>
                <c:pt idx="1045">
                  <c:v>4092.5</c:v>
                </c:pt>
                <c:pt idx="1046">
                  <c:v>4092.5</c:v>
                </c:pt>
                <c:pt idx="1047">
                  <c:v>4092.5</c:v>
                </c:pt>
                <c:pt idx="1048">
                  <c:v>4178.4000000000005</c:v>
                </c:pt>
                <c:pt idx="1049">
                  <c:v>4178.4000000000005</c:v>
                </c:pt>
                <c:pt idx="1050">
                  <c:v>4092.5</c:v>
                </c:pt>
                <c:pt idx="1051">
                  <c:v>4178.4000000000005</c:v>
                </c:pt>
                <c:pt idx="1052">
                  <c:v>4178.4000000000005</c:v>
                </c:pt>
                <c:pt idx="1053">
                  <c:v>4092.5</c:v>
                </c:pt>
                <c:pt idx="1054">
                  <c:v>4178.4000000000005</c:v>
                </c:pt>
                <c:pt idx="1055">
                  <c:v>4178.4000000000005</c:v>
                </c:pt>
                <c:pt idx="1056">
                  <c:v>4088.4</c:v>
                </c:pt>
                <c:pt idx="1057">
                  <c:v>4178.4000000000005</c:v>
                </c:pt>
                <c:pt idx="1058">
                  <c:v>4178.4000000000005</c:v>
                </c:pt>
                <c:pt idx="1059">
                  <c:v>4088.4</c:v>
                </c:pt>
                <c:pt idx="1060">
                  <c:v>4178.4000000000005</c:v>
                </c:pt>
                <c:pt idx="1061">
                  <c:v>4088.4</c:v>
                </c:pt>
                <c:pt idx="1062">
                  <c:v>4088.4</c:v>
                </c:pt>
                <c:pt idx="1063">
                  <c:v>4088.4</c:v>
                </c:pt>
                <c:pt idx="1064">
                  <c:v>4088.4</c:v>
                </c:pt>
                <c:pt idx="1065">
                  <c:v>4088.4</c:v>
                </c:pt>
                <c:pt idx="1066">
                  <c:v>4088.4</c:v>
                </c:pt>
                <c:pt idx="1067">
                  <c:v>4088.4</c:v>
                </c:pt>
                <c:pt idx="1068">
                  <c:v>4088.4</c:v>
                </c:pt>
                <c:pt idx="1069">
                  <c:v>4116.8</c:v>
                </c:pt>
                <c:pt idx="1070">
                  <c:v>4103</c:v>
                </c:pt>
                <c:pt idx="1071">
                  <c:v>4103</c:v>
                </c:pt>
                <c:pt idx="1072">
                  <c:v>4103</c:v>
                </c:pt>
                <c:pt idx="1073">
                  <c:v>4103</c:v>
                </c:pt>
                <c:pt idx="1074">
                  <c:v>4103</c:v>
                </c:pt>
                <c:pt idx="1075">
                  <c:v>4103</c:v>
                </c:pt>
                <c:pt idx="1076">
                  <c:v>4103</c:v>
                </c:pt>
                <c:pt idx="1077">
                  <c:v>4103</c:v>
                </c:pt>
                <c:pt idx="1078">
                  <c:v>4103</c:v>
                </c:pt>
                <c:pt idx="1079">
                  <c:v>4103</c:v>
                </c:pt>
                <c:pt idx="1080">
                  <c:v>4103</c:v>
                </c:pt>
                <c:pt idx="1081">
                  <c:v>4096.8</c:v>
                </c:pt>
                <c:pt idx="1082">
                  <c:v>4103</c:v>
                </c:pt>
                <c:pt idx="1083">
                  <c:v>4103</c:v>
                </c:pt>
                <c:pt idx="1084">
                  <c:v>4103</c:v>
                </c:pt>
                <c:pt idx="1085">
                  <c:v>4103</c:v>
                </c:pt>
                <c:pt idx="1086">
                  <c:v>4103</c:v>
                </c:pt>
                <c:pt idx="1087">
                  <c:v>4103</c:v>
                </c:pt>
                <c:pt idx="1088">
                  <c:v>4096.8</c:v>
                </c:pt>
                <c:pt idx="1089">
                  <c:v>4103</c:v>
                </c:pt>
                <c:pt idx="1090">
                  <c:v>4092.5</c:v>
                </c:pt>
                <c:pt idx="1091">
                  <c:v>4096.8</c:v>
                </c:pt>
                <c:pt idx="1092">
                  <c:v>4092.5</c:v>
                </c:pt>
                <c:pt idx="1093">
                  <c:v>4092.5</c:v>
                </c:pt>
                <c:pt idx="1094">
                  <c:v>4178.4000000000005</c:v>
                </c:pt>
                <c:pt idx="1095">
                  <c:v>4178.4000000000005</c:v>
                </c:pt>
                <c:pt idx="1096">
                  <c:v>4178.4000000000005</c:v>
                </c:pt>
                <c:pt idx="1097">
                  <c:v>4178.4000000000005</c:v>
                </c:pt>
                <c:pt idx="1098">
                  <c:v>4178.4000000000005</c:v>
                </c:pt>
                <c:pt idx="1099">
                  <c:v>4178.4000000000005</c:v>
                </c:pt>
                <c:pt idx="1100">
                  <c:v>4178.4000000000005</c:v>
                </c:pt>
                <c:pt idx="1101">
                  <c:v>4178.4000000000005</c:v>
                </c:pt>
                <c:pt idx="1102">
                  <c:v>4088.4</c:v>
                </c:pt>
                <c:pt idx="1103">
                  <c:v>4088.4</c:v>
                </c:pt>
                <c:pt idx="1104">
                  <c:v>4088.4</c:v>
                </c:pt>
                <c:pt idx="1105">
                  <c:v>4088.4</c:v>
                </c:pt>
                <c:pt idx="1106">
                  <c:v>4088.4</c:v>
                </c:pt>
                <c:pt idx="1107">
                  <c:v>4088.4</c:v>
                </c:pt>
                <c:pt idx="1108">
                  <c:v>4088.4</c:v>
                </c:pt>
                <c:pt idx="1109">
                  <c:v>4116.8</c:v>
                </c:pt>
                <c:pt idx="1110">
                  <c:v>4116.8</c:v>
                </c:pt>
                <c:pt idx="1111">
                  <c:v>4103</c:v>
                </c:pt>
                <c:pt idx="1112">
                  <c:v>4103</c:v>
                </c:pt>
                <c:pt idx="1113">
                  <c:v>4096.8</c:v>
                </c:pt>
                <c:pt idx="1114">
                  <c:v>4103</c:v>
                </c:pt>
                <c:pt idx="1115">
                  <c:v>4103</c:v>
                </c:pt>
                <c:pt idx="1116">
                  <c:v>4103</c:v>
                </c:pt>
                <c:pt idx="1117">
                  <c:v>4096.8</c:v>
                </c:pt>
                <c:pt idx="1118">
                  <c:v>4096.8</c:v>
                </c:pt>
                <c:pt idx="1119">
                  <c:v>4092.5</c:v>
                </c:pt>
                <c:pt idx="1120">
                  <c:v>4178.4000000000005</c:v>
                </c:pt>
                <c:pt idx="1121">
                  <c:v>4178.4000000000005</c:v>
                </c:pt>
                <c:pt idx="1122">
                  <c:v>4178.4000000000005</c:v>
                </c:pt>
                <c:pt idx="1123">
                  <c:v>4088.4</c:v>
                </c:pt>
                <c:pt idx="1124">
                  <c:v>4088.4</c:v>
                </c:pt>
                <c:pt idx="1125">
                  <c:v>4088.4</c:v>
                </c:pt>
                <c:pt idx="1126">
                  <c:v>4088.4</c:v>
                </c:pt>
                <c:pt idx="1127">
                  <c:v>4088.4</c:v>
                </c:pt>
                <c:pt idx="1128">
                  <c:v>4088.4</c:v>
                </c:pt>
                <c:pt idx="1129">
                  <c:v>4088.4</c:v>
                </c:pt>
                <c:pt idx="1130">
                  <c:v>4128.9000000000005</c:v>
                </c:pt>
                <c:pt idx="1131">
                  <c:v>4128.9000000000005</c:v>
                </c:pt>
                <c:pt idx="1132">
                  <c:v>4116.8</c:v>
                </c:pt>
                <c:pt idx="1133">
                  <c:v>4116.8</c:v>
                </c:pt>
                <c:pt idx="1134">
                  <c:v>4116.8</c:v>
                </c:pt>
                <c:pt idx="1135">
                  <c:v>4103</c:v>
                </c:pt>
                <c:pt idx="1136">
                  <c:v>4103</c:v>
                </c:pt>
                <c:pt idx="1137">
                  <c:v>4103</c:v>
                </c:pt>
                <c:pt idx="1138">
                  <c:v>4165.1000000000004</c:v>
                </c:pt>
                <c:pt idx="1139">
                  <c:v>4103</c:v>
                </c:pt>
                <c:pt idx="1140">
                  <c:v>4103</c:v>
                </c:pt>
                <c:pt idx="1141">
                  <c:v>4103</c:v>
                </c:pt>
                <c:pt idx="1142">
                  <c:v>4103</c:v>
                </c:pt>
                <c:pt idx="1143">
                  <c:v>4103</c:v>
                </c:pt>
                <c:pt idx="1144">
                  <c:v>4103</c:v>
                </c:pt>
                <c:pt idx="1145">
                  <c:v>4103</c:v>
                </c:pt>
                <c:pt idx="1146">
                  <c:v>4103</c:v>
                </c:pt>
                <c:pt idx="1147">
                  <c:v>4103</c:v>
                </c:pt>
                <c:pt idx="1148">
                  <c:v>4103</c:v>
                </c:pt>
                <c:pt idx="1149">
                  <c:v>4103</c:v>
                </c:pt>
                <c:pt idx="1150">
                  <c:v>4103</c:v>
                </c:pt>
                <c:pt idx="1151">
                  <c:v>4103</c:v>
                </c:pt>
                <c:pt idx="1152">
                  <c:v>4096.8</c:v>
                </c:pt>
                <c:pt idx="1153">
                  <c:v>4103</c:v>
                </c:pt>
                <c:pt idx="1154">
                  <c:v>4103</c:v>
                </c:pt>
                <c:pt idx="1155">
                  <c:v>4103</c:v>
                </c:pt>
                <c:pt idx="1156">
                  <c:v>4096.8</c:v>
                </c:pt>
                <c:pt idx="1157">
                  <c:v>4096.8</c:v>
                </c:pt>
                <c:pt idx="1158">
                  <c:v>4178.4000000000005</c:v>
                </c:pt>
                <c:pt idx="1159">
                  <c:v>4092.5</c:v>
                </c:pt>
                <c:pt idx="1160">
                  <c:v>4178.4000000000005</c:v>
                </c:pt>
                <c:pt idx="1161">
                  <c:v>4092.5</c:v>
                </c:pt>
                <c:pt idx="1162">
                  <c:v>4178.4000000000005</c:v>
                </c:pt>
                <c:pt idx="1163">
                  <c:v>4178.4000000000005</c:v>
                </c:pt>
                <c:pt idx="1164">
                  <c:v>4178.4000000000005</c:v>
                </c:pt>
                <c:pt idx="1165">
                  <c:v>4088.4</c:v>
                </c:pt>
                <c:pt idx="1166">
                  <c:v>4178.4000000000005</c:v>
                </c:pt>
                <c:pt idx="1167">
                  <c:v>4088.4</c:v>
                </c:pt>
                <c:pt idx="1168">
                  <c:v>4088.4</c:v>
                </c:pt>
                <c:pt idx="1169">
                  <c:v>4088.4</c:v>
                </c:pt>
                <c:pt idx="1170">
                  <c:v>4088.4</c:v>
                </c:pt>
                <c:pt idx="1171">
                  <c:v>4088.4</c:v>
                </c:pt>
                <c:pt idx="1172">
                  <c:v>4088.4</c:v>
                </c:pt>
                <c:pt idx="1173">
                  <c:v>4088.4</c:v>
                </c:pt>
                <c:pt idx="1174">
                  <c:v>4088.4</c:v>
                </c:pt>
                <c:pt idx="1175">
                  <c:v>4088.4</c:v>
                </c:pt>
                <c:pt idx="1176">
                  <c:v>4088.4</c:v>
                </c:pt>
                <c:pt idx="1177">
                  <c:v>4088.4</c:v>
                </c:pt>
                <c:pt idx="1178">
                  <c:v>4088.4</c:v>
                </c:pt>
                <c:pt idx="1179">
                  <c:v>4088.4</c:v>
                </c:pt>
                <c:pt idx="1180">
                  <c:v>4164.8</c:v>
                </c:pt>
                <c:pt idx="1181">
                  <c:v>4068.1</c:v>
                </c:pt>
                <c:pt idx="1182">
                  <c:v>4068.1</c:v>
                </c:pt>
                <c:pt idx="1183">
                  <c:v>4155.1000000000004</c:v>
                </c:pt>
                <c:pt idx="1184">
                  <c:v>4155.1000000000004</c:v>
                </c:pt>
                <c:pt idx="1185">
                  <c:v>4155.1000000000004</c:v>
                </c:pt>
                <c:pt idx="1186">
                  <c:v>4155.1000000000004</c:v>
                </c:pt>
                <c:pt idx="1187">
                  <c:v>4155.1000000000004</c:v>
                </c:pt>
                <c:pt idx="1188">
                  <c:v>4155.1000000000004</c:v>
                </c:pt>
                <c:pt idx="1189">
                  <c:v>4143.7</c:v>
                </c:pt>
                <c:pt idx="1190">
                  <c:v>4143.7</c:v>
                </c:pt>
                <c:pt idx="1191">
                  <c:v>4143.7</c:v>
                </c:pt>
                <c:pt idx="1192">
                  <c:v>4143.7</c:v>
                </c:pt>
                <c:pt idx="1193">
                  <c:v>4143.7</c:v>
                </c:pt>
                <c:pt idx="1194">
                  <c:v>4143.7</c:v>
                </c:pt>
                <c:pt idx="1195">
                  <c:v>4143.7</c:v>
                </c:pt>
                <c:pt idx="1196">
                  <c:v>4143.7</c:v>
                </c:pt>
                <c:pt idx="1197">
                  <c:v>4143.7</c:v>
                </c:pt>
                <c:pt idx="1198">
                  <c:v>4143.7</c:v>
                </c:pt>
                <c:pt idx="1199">
                  <c:v>4143.7</c:v>
                </c:pt>
                <c:pt idx="1200">
                  <c:v>4143.7</c:v>
                </c:pt>
                <c:pt idx="1201">
                  <c:v>4143.7</c:v>
                </c:pt>
                <c:pt idx="1202">
                  <c:v>4143.7</c:v>
                </c:pt>
                <c:pt idx="1203">
                  <c:v>4143.7</c:v>
                </c:pt>
                <c:pt idx="1204">
                  <c:v>4143.7</c:v>
                </c:pt>
                <c:pt idx="1205">
                  <c:v>4143.7</c:v>
                </c:pt>
                <c:pt idx="1206">
                  <c:v>4143.7</c:v>
                </c:pt>
                <c:pt idx="1207">
                  <c:v>4143.7</c:v>
                </c:pt>
                <c:pt idx="1208">
                  <c:v>4143.7</c:v>
                </c:pt>
                <c:pt idx="1209">
                  <c:v>4143.7</c:v>
                </c:pt>
                <c:pt idx="1210">
                  <c:v>4143.7</c:v>
                </c:pt>
                <c:pt idx="1211">
                  <c:v>4143.7</c:v>
                </c:pt>
                <c:pt idx="1212">
                  <c:v>4143.7</c:v>
                </c:pt>
                <c:pt idx="1213">
                  <c:v>4143.7</c:v>
                </c:pt>
                <c:pt idx="1214">
                  <c:v>4143.7</c:v>
                </c:pt>
                <c:pt idx="1215">
                  <c:v>4143.7</c:v>
                </c:pt>
                <c:pt idx="1216">
                  <c:v>4143.7</c:v>
                </c:pt>
                <c:pt idx="1217">
                  <c:v>4143.7</c:v>
                </c:pt>
                <c:pt idx="1218">
                  <c:v>4143.7</c:v>
                </c:pt>
                <c:pt idx="1219">
                  <c:v>4134.1000000000004</c:v>
                </c:pt>
                <c:pt idx="1220">
                  <c:v>4140</c:v>
                </c:pt>
                <c:pt idx="1221">
                  <c:v>4140</c:v>
                </c:pt>
                <c:pt idx="1222">
                  <c:v>4134.1000000000004</c:v>
                </c:pt>
                <c:pt idx="1223">
                  <c:v>4134.1000000000004</c:v>
                </c:pt>
                <c:pt idx="1224">
                  <c:v>4134.1000000000004</c:v>
                </c:pt>
                <c:pt idx="1225">
                  <c:v>4134.1000000000004</c:v>
                </c:pt>
                <c:pt idx="1226">
                  <c:v>4134.1000000000004</c:v>
                </c:pt>
                <c:pt idx="1227">
                  <c:v>4134.1000000000004</c:v>
                </c:pt>
                <c:pt idx="1228">
                  <c:v>4134.1000000000004</c:v>
                </c:pt>
                <c:pt idx="1229">
                  <c:v>4134.1000000000004</c:v>
                </c:pt>
                <c:pt idx="1230">
                  <c:v>4134.1000000000004</c:v>
                </c:pt>
                <c:pt idx="1231">
                  <c:v>4134.1000000000004</c:v>
                </c:pt>
                <c:pt idx="1232">
                  <c:v>4068.1</c:v>
                </c:pt>
                <c:pt idx="1233">
                  <c:v>3979</c:v>
                </c:pt>
                <c:pt idx="1234">
                  <c:v>4155.1000000000004</c:v>
                </c:pt>
                <c:pt idx="1235">
                  <c:v>4155.1000000000004</c:v>
                </c:pt>
                <c:pt idx="1236">
                  <c:v>4155.1000000000004</c:v>
                </c:pt>
                <c:pt idx="1237">
                  <c:v>4143.7</c:v>
                </c:pt>
                <c:pt idx="1238">
                  <c:v>4143.7</c:v>
                </c:pt>
                <c:pt idx="1239">
                  <c:v>4143.7</c:v>
                </c:pt>
                <c:pt idx="1240">
                  <c:v>4143.7</c:v>
                </c:pt>
                <c:pt idx="1241">
                  <c:v>4143.7</c:v>
                </c:pt>
                <c:pt idx="1242">
                  <c:v>4143.7</c:v>
                </c:pt>
                <c:pt idx="1243">
                  <c:v>4143.7</c:v>
                </c:pt>
                <c:pt idx="1244">
                  <c:v>4143.7</c:v>
                </c:pt>
                <c:pt idx="1245">
                  <c:v>4143.7</c:v>
                </c:pt>
                <c:pt idx="1246">
                  <c:v>4143.7</c:v>
                </c:pt>
                <c:pt idx="1247">
                  <c:v>4143.7</c:v>
                </c:pt>
                <c:pt idx="1248">
                  <c:v>4143.7</c:v>
                </c:pt>
                <c:pt idx="1249">
                  <c:v>4143.7</c:v>
                </c:pt>
                <c:pt idx="1250">
                  <c:v>4143.7</c:v>
                </c:pt>
                <c:pt idx="1251">
                  <c:v>4143.7</c:v>
                </c:pt>
                <c:pt idx="1252">
                  <c:v>4143.7</c:v>
                </c:pt>
                <c:pt idx="1253">
                  <c:v>4143.7</c:v>
                </c:pt>
                <c:pt idx="1254">
                  <c:v>4143.7</c:v>
                </c:pt>
                <c:pt idx="1255">
                  <c:v>4143.7</c:v>
                </c:pt>
                <c:pt idx="1256">
                  <c:v>4143.7</c:v>
                </c:pt>
                <c:pt idx="1257">
                  <c:v>4143.7</c:v>
                </c:pt>
                <c:pt idx="1258">
                  <c:v>4143.7</c:v>
                </c:pt>
                <c:pt idx="1259">
                  <c:v>4143.7</c:v>
                </c:pt>
                <c:pt idx="1260">
                  <c:v>4143.7</c:v>
                </c:pt>
                <c:pt idx="1261">
                  <c:v>4143.7</c:v>
                </c:pt>
                <c:pt idx="1262">
                  <c:v>4143.7</c:v>
                </c:pt>
                <c:pt idx="1263">
                  <c:v>4140</c:v>
                </c:pt>
                <c:pt idx="1264">
                  <c:v>4140</c:v>
                </c:pt>
                <c:pt idx="1265">
                  <c:v>4134.1000000000004</c:v>
                </c:pt>
                <c:pt idx="1266">
                  <c:v>4134.1000000000004</c:v>
                </c:pt>
                <c:pt idx="1267">
                  <c:v>4134.1000000000004</c:v>
                </c:pt>
                <c:pt idx="1268">
                  <c:v>4134.1000000000004</c:v>
                </c:pt>
                <c:pt idx="1269">
                  <c:v>4134.1000000000004</c:v>
                </c:pt>
                <c:pt idx="1270">
                  <c:v>4134.1000000000004</c:v>
                </c:pt>
                <c:pt idx="1271">
                  <c:v>4134.1000000000004</c:v>
                </c:pt>
                <c:pt idx="1272">
                  <c:v>4164.8</c:v>
                </c:pt>
                <c:pt idx="1273">
                  <c:v>4068.1</c:v>
                </c:pt>
                <c:pt idx="1274">
                  <c:v>4143.7</c:v>
                </c:pt>
                <c:pt idx="1275">
                  <c:v>4143.7</c:v>
                </c:pt>
                <c:pt idx="1276">
                  <c:v>4143.7</c:v>
                </c:pt>
                <c:pt idx="1277">
                  <c:v>4143.7</c:v>
                </c:pt>
                <c:pt idx="1278">
                  <c:v>4143.7</c:v>
                </c:pt>
                <c:pt idx="1279">
                  <c:v>4143.7</c:v>
                </c:pt>
                <c:pt idx="1280">
                  <c:v>4143.7</c:v>
                </c:pt>
                <c:pt idx="1281">
                  <c:v>4143.7</c:v>
                </c:pt>
                <c:pt idx="1282">
                  <c:v>4143.7</c:v>
                </c:pt>
                <c:pt idx="1283">
                  <c:v>4143.7</c:v>
                </c:pt>
                <c:pt idx="1284">
                  <c:v>4143.7</c:v>
                </c:pt>
                <c:pt idx="1285">
                  <c:v>4143.7</c:v>
                </c:pt>
                <c:pt idx="1286">
                  <c:v>4134.1000000000004</c:v>
                </c:pt>
                <c:pt idx="1287">
                  <c:v>4134.1000000000004</c:v>
                </c:pt>
                <c:pt idx="1288">
                  <c:v>4134.1000000000004</c:v>
                </c:pt>
                <c:pt idx="1289">
                  <c:v>4134.1000000000004</c:v>
                </c:pt>
                <c:pt idx="1290">
                  <c:v>4134.1000000000004</c:v>
                </c:pt>
                <c:pt idx="1291">
                  <c:v>4134.1000000000004</c:v>
                </c:pt>
                <c:pt idx="1292">
                  <c:v>4134.1000000000004</c:v>
                </c:pt>
                <c:pt idx="1293">
                  <c:v>4164.8</c:v>
                </c:pt>
                <c:pt idx="1294">
                  <c:v>4164.8</c:v>
                </c:pt>
                <c:pt idx="1295">
                  <c:v>4164.8</c:v>
                </c:pt>
                <c:pt idx="1296">
                  <c:v>4068.1</c:v>
                </c:pt>
                <c:pt idx="1297">
                  <c:v>4104.7</c:v>
                </c:pt>
                <c:pt idx="1298">
                  <c:v>4068.1</c:v>
                </c:pt>
                <c:pt idx="1299">
                  <c:v>3979</c:v>
                </c:pt>
                <c:pt idx="1300">
                  <c:v>4155.1000000000004</c:v>
                </c:pt>
                <c:pt idx="1301">
                  <c:v>4155.1000000000004</c:v>
                </c:pt>
                <c:pt idx="1302">
                  <c:v>4155.1000000000004</c:v>
                </c:pt>
                <c:pt idx="1303">
                  <c:v>4155.1000000000004</c:v>
                </c:pt>
                <c:pt idx="1304">
                  <c:v>4155.1000000000004</c:v>
                </c:pt>
                <c:pt idx="1305">
                  <c:v>4155.1000000000004</c:v>
                </c:pt>
                <c:pt idx="1306">
                  <c:v>4143.7</c:v>
                </c:pt>
                <c:pt idx="1307">
                  <c:v>4143.7</c:v>
                </c:pt>
                <c:pt idx="1308">
                  <c:v>4143.7</c:v>
                </c:pt>
                <c:pt idx="1309">
                  <c:v>4143.7</c:v>
                </c:pt>
                <c:pt idx="1310">
                  <c:v>4143.7</c:v>
                </c:pt>
                <c:pt idx="1311">
                  <c:v>4143.7</c:v>
                </c:pt>
                <c:pt idx="1312">
                  <c:v>4143.7</c:v>
                </c:pt>
                <c:pt idx="1313">
                  <c:v>4143.7</c:v>
                </c:pt>
                <c:pt idx="1314">
                  <c:v>4143.7</c:v>
                </c:pt>
                <c:pt idx="1315">
                  <c:v>4143.7</c:v>
                </c:pt>
                <c:pt idx="1316">
                  <c:v>4143.7</c:v>
                </c:pt>
                <c:pt idx="1317">
                  <c:v>4143.7</c:v>
                </c:pt>
                <c:pt idx="1318">
                  <c:v>4143.7</c:v>
                </c:pt>
                <c:pt idx="1319">
                  <c:v>4143.7</c:v>
                </c:pt>
                <c:pt idx="1320">
                  <c:v>4143.7</c:v>
                </c:pt>
                <c:pt idx="1321">
                  <c:v>4143.7</c:v>
                </c:pt>
                <c:pt idx="1322">
                  <c:v>4143.7</c:v>
                </c:pt>
                <c:pt idx="1323">
                  <c:v>4143.7</c:v>
                </c:pt>
                <c:pt idx="1324">
                  <c:v>4143.7</c:v>
                </c:pt>
                <c:pt idx="1325">
                  <c:v>4143.7</c:v>
                </c:pt>
                <c:pt idx="1326">
                  <c:v>4143.7</c:v>
                </c:pt>
                <c:pt idx="1327">
                  <c:v>4143.7</c:v>
                </c:pt>
                <c:pt idx="1328">
                  <c:v>4134.1000000000004</c:v>
                </c:pt>
                <c:pt idx="1329">
                  <c:v>4140</c:v>
                </c:pt>
                <c:pt idx="1330">
                  <c:v>4134.1000000000004</c:v>
                </c:pt>
                <c:pt idx="1331">
                  <c:v>4134.1000000000004</c:v>
                </c:pt>
                <c:pt idx="1332">
                  <c:v>4134.1000000000004</c:v>
                </c:pt>
                <c:pt idx="1333">
                  <c:v>4134.1000000000004</c:v>
                </c:pt>
                <c:pt idx="1334">
                  <c:v>4134.1000000000004</c:v>
                </c:pt>
                <c:pt idx="1335">
                  <c:v>4134.1000000000004</c:v>
                </c:pt>
                <c:pt idx="1336">
                  <c:v>4134.1000000000004</c:v>
                </c:pt>
                <c:pt idx="1337">
                  <c:v>4134.1000000000004</c:v>
                </c:pt>
                <c:pt idx="1338">
                  <c:v>4134.1000000000004</c:v>
                </c:pt>
                <c:pt idx="1339">
                  <c:v>4134.1000000000004</c:v>
                </c:pt>
                <c:pt idx="1340">
                  <c:v>4134.1000000000004</c:v>
                </c:pt>
                <c:pt idx="1341">
                  <c:v>4134.1000000000004</c:v>
                </c:pt>
                <c:pt idx="1342">
                  <c:v>4134.1000000000004</c:v>
                </c:pt>
                <c:pt idx="1343">
                  <c:v>4025.8</c:v>
                </c:pt>
                <c:pt idx="1344">
                  <c:v>4021.2</c:v>
                </c:pt>
                <c:pt idx="1345">
                  <c:v>4021.2</c:v>
                </c:pt>
                <c:pt idx="1346">
                  <c:v>4025.8</c:v>
                </c:pt>
                <c:pt idx="1347">
                  <c:v>4021.2</c:v>
                </c:pt>
                <c:pt idx="1348">
                  <c:v>4015</c:v>
                </c:pt>
                <c:pt idx="1349">
                  <c:v>4015</c:v>
                </c:pt>
                <c:pt idx="1350">
                  <c:v>4018.2</c:v>
                </c:pt>
                <c:pt idx="1351">
                  <c:v>4015</c:v>
                </c:pt>
                <c:pt idx="1352">
                  <c:v>4015</c:v>
                </c:pt>
                <c:pt idx="1353">
                  <c:v>4015</c:v>
                </c:pt>
                <c:pt idx="1354">
                  <c:v>4015</c:v>
                </c:pt>
                <c:pt idx="1355">
                  <c:v>4015</c:v>
                </c:pt>
                <c:pt idx="1356">
                  <c:v>4015</c:v>
                </c:pt>
                <c:pt idx="1357">
                  <c:v>4015</c:v>
                </c:pt>
                <c:pt idx="1358">
                  <c:v>4015</c:v>
                </c:pt>
                <c:pt idx="1359">
                  <c:v>4015</c:v>
                </c:pt>
                <c:pt idx="1360">
                  <c:v>4015</c:v>
                </c:pt>
                <c:pt idx="1361">
                  <c:v>4015</c:v>
                </c:pt>
                <c:pt idx="1362">
                  <c:v>4015</c:v>
                </c:pt>
                <c:pt idx="1363">
                  <c:v>4015</c:v>
                </c:pt>
                <c:pt idx="1364">
                  <c:v>4015</c:v>
                </c:pt>
                <c:pt idx="1365">
                  <c:v>4015</c:v>
                </c:pt>
                <c:pt idx="1366">
                  <c:v>4015</c:v>
                </c:pt>
                <c:pt idx="1367">
                  <c:v>4015</c:v>
                </c:pt>
                <c:pt idx="1368">
                  <c:v>4015</c:v>
                </c:pt>
                <c:pt idx="1369">
                  <c:v>4015</c:v>
                </c:pt>
                <c:pt idx="1370">
                  <c:v>4015</c:v>
                </c:pt>
                <c:pt idx="1371">
                  <c:v>4015</c:v>
                </c:pt>
                <c:pt idx="1372">
                  <c:v>4015</c:v>
                </c:pt>
                <c:pt idx="1373">
                  <c:v>4015</c:v>
                </c:pt>
                <c:pt idx="1374">
                  <c:v>4015</c:v>
                </c:pt>
                <c:pt idx="1375">
                  <c:v>4015</c:v>
                </c:pt>
                <c:pt idx="1376">
                  <c:v>4015</c:v>
                </c:pt>
                <c:pt idx="1377">
                  <c:v>4015</c:v>
                </c:pt>
                <c:pt idx="1378">
                  <c:v>4015</c:v>
                </c:pt>
                <c:pt idx="1379">
                  <c:v>4015</c:v>
                </c:pt>
                <c:pt idx="1380">
                  <c:v>4011.8</c:v>
                </c:pt>
                <c:pt idx="1381">
                  <c:v>4011.8</c:v>
                </c:pt>
                <c:pt idx="1382">
                  <c:v>4013.4</c:v>
                </c:pt>
                <c:pt idx="1383">
                  <c:v>4011.8</c:v>
                </c:pt>
                <c:pt idx="1384">
                  <c:v>4011.8</c:v>
                </c:pt>
                <c:pt idx="1385">
                  <c:v>4013.4</c:v>
                </c:pt>
                <c:pt idx="1386">
                  <c:v>4011.8</c:v>
                </c:pt>
                <c:pt idx="1387">
                  <c:v>4011.8</c:v>
                </c:pt>
                <c:pt idx="1388">
                  <c:v>4011.8</c:v>
                </c:pt>
                <c:pt idx="1389">
                  <c:v>4011.8</c:v>
                </c:pt>
                <c:pt idx="1390">
                  <c:v>4011.8</c:v>
                </c:pt>
                <c:pt idx="1391">
                  <c:v>4011.8</c:v>
                </c:pt>
                <c:pt idx="1392">
                  <c:v>4013.4</c:v>
                </c:pt>
                <c:pt idx="1393">
                  <c:v>4011.8</c:v>
                </c:pt>
                <c:pt idx="1394">
                  <c:v>4013.4</c:v>
                </c:pt>
                <c:pt idx="1395">
                  <c:v>4021.2</c:v>
                </c:pt>
                <c:pt idx="1396">
                  <c:v>4021.2</c:v>
                </c:pt>
                <c:pt idx="1397">
                  <c:v>4015</c:v>
                </c:pt>
                <c:pt idx="1398">
                  <c:v>4015</c:v>
                </c:pt>
                <c:pt idx="1399">
                  <c:v>4015</c:v>
                </c:pt>
                <c:pt idx="1400">
                  <c:v>4015</c:v>
                </c:pt>
                <c:pt idx="1401">
                  <c:v>4015</c:v>
                </c:pt>
                <c:pt idx="1402">
                  <c:v>4015</c:v>
                </c:pt>
                <c:pt idx="1403">
                  <c:v>4015</c:v>
                </c:pt>
                <c:pt idx="1404">
                  <c:v>4015</c:v>
                </c:pt>
                <c:pt idx="1405">
                  <c:v>4015</c:v>
                </c:pt>
                <c:pt idx="1406">
                  <c:v>4015</c:v>
                </c:pt>
                <c:pt idx="1407">
                  <c:v>4015</c:v>
                </c:pt>
                <c:pt idx="1408">
                  <c:v>4015</c:v>
                </c:pt>
                <c:pt idx="1409">
                  <c:v>4015</c:v>
                </c:pt>
                <c:pt idx="1410">
                  <c:v>4015</c:v>
                </c:pt>
                <c:pt idx="1411">
                  <c:v>4015</c:v>
                </c:pt>
                <c:pt idx="1412">
                  <c:v>4015</c:v>
                </c:pt>
                <c:pt idx="1413">
                  <c:v>4015</c:v>
                </c:pt>
                <c:pt idx="1414">
                  <c:v>4015</c:v>
                </c:pt>
                <c:pt idx="1415">
                  <c:v>4015</c:v>
                </c:pt>
                <c:pt idx="1416">
                  <c:v>4015</c:v>
                </c:pt>
                <c:pt idx="1417">
                  <c:v>4015</c:v>
                </c:pt>
                <c:pt idx="1418">
                  <c:v>4015</c:v>
                </c:pt>
                <c:pt idx="1419">
                  <c:v>4015</c:v>
                </c:pt>
                <c:pt idx="1420">
                  <c:v>4015</c:v>
                </c:pt>
                <c:pt idx="1421">
                  <c:v>4015</c:v>
                </c:pt>
                <c:pt idx="1422">
                  <c:v>4011.8</c:v>
                </c:pt>
                <c:pt idx="1423">
                  <c:v>4015</c:v>
                </c:pt>
                <c:pt idx="1424">
                  <c:v>4011.8</c:v>
                </c:pt>
                <c:pt idx="1425">
                  <c:v>4011.8</c:v>
                </c:pt>
                <c:pt idx="1426">
                  <c:v>4011.8</c:v>
                </c:pt>
                <c:pt idx="1427">
                  <c:v>4011.8</c:v>
                </c:pt>
                <c:pt idx="1428">
                  <c:v>4011.8</c:v>
                </c:pt>
                <c:pt idx="1429">
                  <c:v>4011.8</c:v>
                </c:pt>
                <c:pt idx="1430">
                  <c:v>4011.8</c:v>
                </c:pt>
                <c:pt idx="1431">
                  <c:v>4011.8</c:v>
                </c:pt>
                <c:pt idx="1432">
                  <c:v>4011.8</c:v>
                </c:pt>
                <c:pt idx="1433">
                  <c:v>4013.4</c:v>
                </c:pt>
                <c:pt idx="1434">
                  <c:v>4013.4</c:v>
                </c:pt>
                <c:pt idx="1435">
                  <c:v>4025.8</c:v>
                </c:pt>
                <c:pt idx="1436">
                  <c:v>4021.2</c:v>
                </c:pt>
                <c:pt idx="1437">
                  <c:v>4015</c:v>
                </c:pt>
                <c:pt idx="1438">
                  <c:v>4015</c:v>
                </c:pt>
                <c:pt idx="1439">
                  <c:v>4015</c:v>
                </c:pt>
                <c:pt idx="1440">
                  <c:v>4015</c:v>
                </c:pt>
                <c:pt idx="1441">
                  <c:v>4015</c:v>
                </c:pt>
                <c:pt idx="1442">
                  <c:v>4015</c:v>
                </c:pt>
                <c:pt idx="1443">
                  <c:v>4015</c:v>
                </c:pt>
                <c:pt idx="1444">
                  <c:v>4015</c:v>
                </c:pt>
                <c:pt idx="1445">
                  <c:v>4015</c:v>
                </c:pt>
                <c:pt idx="1446">
                  <c:v>4015</c:v>
                </c:pt>
                <c:pt idx="1447">
                  <c:v>4015</c:v>
                </c:pt>
                <c:pt idx="1448">
                  <c:v>4011.8</c:v>
                </c:pt>
                <c:pt idx="1449">
                  <c:v>4013.4</c:v>
                </c:pt>
                <c:pt idx="1450">
                  <c:v>4011.8</c:v>
                </c:pt>
                <c:pt idx="1451">
                  <c:v>4011.8</c:v>
                </c:pt>
                <c:pt idx="1452">
                  <c:v>4011.8</c:v>
                </c:pt>
                <c:pt idx="1453">
                  <c:v>4013.4</c:v>
                </c:pt>
                <c:pt idx="1454">
                  <c:v>4011.8</c:v>
                </c:pt>
                <c:pt idx="1455">
                  <c:v>4013.4</c:v>
                </c:pt>
                <c:pt idx="1456">
                  <c:v>4025.8</c:v>
                </c:pt>
                <c:pt idx="1457">
                  <c:v>4025.8</c:v>
                </c:pt>
                <c:pt idx="1458">
                  <c:v>4025.8</c:v>
                </c:pt>
                <c:pt idx="1459">
                  <c:v>4025.8</c:v>
                </c:pt>
                <c:pt idx="1460">
                  <c:v>4025.8</c:v>
                </c:pt>
                <c:pt idx="1461">
                  <c:v>4021.2</c:v>
                </c:pt>
                <c:pt idx="1462">
                  <c:v>4021.2</c:v>
                </c:pt>
                <c:pt idx="1463">
                  <c:v>4025.8</c:v>
                </c:pt>
                <c:pt idx="1464">
                  <c:v>4018.2</c:v>
                </c:pt>
                <c:pt idx="1465">
                  <c:v>4018.2</c:v>
                </c:pt>
                <c:pt idx="1466">
                  <c:v>4018.2</c:v>
                </c:pt>
                <c:pt idx="1467">
                  <c:v>4015</c:v>
                </c:pt>
                <c:pt idx="1468">
                  <c:v>4015</c:v>
                </c:pt>
                <c:pt idx="1469">
                  <c:v>4015</c:v>
                </c:pt>
                <c:pt idx="1470">
                  <c:v>4015</c:v>
                </c:pt>
                <c:pt idx="1471">
                  <c:v>4015</c:v>
                </c:pt>
                <c:pt idx="1472">
                  <c:v>4015</c:v>
                </c:pt>
                <c:pt idx="1473">
                  <c:v>4015</c:v>
                </c:pt>
                <c:pt idx="1474">
                  <c:v>4015</c:v>
                </c:pt>
                <c:pt idx="1475">
                  <c:v>4015</c:v>
                </c:pt>
                <c:pt idx="1476">
                  <c:v>4015</c:v>
                </c:pt>
                <c:pt idx="1477">
                  <c:v>4015</c:v>
                </c:pt>
                <c:pt idx="1478">
                  <c:v>4015</c:v>
                </c:pt>
                <c:pt idx="1479">
                  <c:v>4015</c:v>
                </c:pt>
                <c:pt idx="1480">
                  <c:v>4015</c:v>
                </c:pt>
                <c:pt idx="1481">
                  <c:v>4015</c:v>
                </c:pt>
                <c:pt idx="1482">
                  <c:v>4015</c:v>
                </c:pt>
                <c:pt idx="1483">
                  <c:v>4015</c:v>
                </c:pt>
                <c:pt idx="1484">
                  <c:v>4015</c:v>
                </c:pt>
                <c:pt idx="1485">
                  <c:v>4015</c:v>
                </c:pt>
                <c:pt idx="1486">
                  <c:v>4015</c:v>
                </c:pt>
                <c:pt idx="1487">
                  <c:v>4015</c:v>
                </c:pt>
                <c:pt idx="1488">
                  <c:v>4015</c:v>
                </c:pt>
                <c:pt idx="1489">
                  <c:v>4015</c:v>
                </c:pt>
                <c:pt idx="1490">
                  <c:v>4011.8</c:v>
                </c:pt>
                <c:pt idx="1491">
                  <c:v>4013.4</c:v>
                </c:pt>
                <c:pt idx="1492">
                  <c:v>4011.8</c:v>
                </c:pt>
                <c:pt idx="1493">
                  <c:v>4011.8</c:v>
                </c:pt>
                <c:pt idx="1494">
                  <c:v>4011.8</c:v>
                </c:pt>
                <c:pt idx="1495">
                  <c:v>4011.8</c:v>
                </c:pt>
                <c:pt idx="1496">
                  <c:v>4011.8</c:v>
                </c:pt>
                <c:pt idx="1497">
                  <c:v>4013.4</c:v>
                </c:pt>
                <c:pt idx="1498">
                  <c:v>4011.8</c:v>
                </c:pt>
                <c:pt idx="1499">
                  <c:v>4013.4</c:v>
                </c:pt>
                <c:pt idx="1500">
                  <c:v>4011.8</c:v>
                </c:pt>
                <c:pt idx="1501">
                  <c:v>4011.8</c:v>
                </c:pt>
                <c:pt idx="1502">
                  <c:v>4013.4</c:v>
                </c:pt>
                <c:pt idx="1503">
                  <c:v>4011.8</c:v>
                </c:pt>
                <c:pt idx="1504">
                  <c:v>4011.8</c:v>
                </c:pt>
                <c:pt idx="1505">
                  <c:v>4013.4</c:v>
                </c:pt>
                <c:pt idx="1506">
                  <c:v>4059.5</c:v>
                </c:pt>
                <c:pt idx="1507">
                  <c:v>4053.8</c:v>
                </c:pt>
                <c:pt idx="1508">
                  <c:v>4059.5</c:v>
                </c:pt>
                <c:pt idx="1509">
                  <c:v>4059.5</c:v>
                </c:pt>
                <c:pt idx="1510">
                  <c:v>4059.5</c:v>
                </c:pt>
                <c:pt idx="1511">
                  <c:v>4059.5</c:v>
                </c:pt>
                <c:pt idx="1512">
                  <c:v>4059.5</c:v>
                </c:pt>
                <c:pt idx="1513">
                  <c:v>4059.5</c:v>
                </c:pt>
                <c:pt idx="1514">
                  <c:v>4059.5</c:v>
                </c:pt>
                <c:pt idx="1515">
                  <c:v>4056.8</c:v>
                </c:pt>
                <c:pt idx="1516">
                  <c:v>4056.8</c:v>
                </c:pt>
                <c:pt idx="1517">
                  <c:v>4056.8</c:v>
                </c:pt>
                <c:pt idx="1518">
                  <c:v>4056.8</c:v>
                </c:pt>
                <c:pt idx="1519">
                  <c:v>4052.6</c:v>
                </c:pt>
                <c:pt idx="1520">
                  <c:v>4052.6</c:v>
                </c:pt>
                <c:pt idx="1521">
                  <c:v>4052.6</c:v>
                </c:pt>
                <c:pt idx="1522">
                  <c:v>4052.6</c:v>
                </c:pt>
                <c:pt idx="1523">
                  <c:v>4052.6</c:v>
                </c:pt>
                <c:pt idx="1524">
                  <c:v>4052.6</c:v>
                </c:pt>
                <c:pt idx="1525">
                  <c:v>4052.6</c:v>
                </c:pt>
                <c:pt idx="1526">
                  <c:v>4052.6</c:v>
                </c:pt>
                <c:pt idx="1527">
                  <c:v>4052.6</c:v>
                </c:pt>
                <c:pt idx="1528">
                  <c:v>4052.6</c:v>
                </c:pt>
                <c:pt idx="1529">
                  <c:v>4052.6</c:v>
                </c:pt>
                <c:pt idx="1530">
                  <c:v>4052.6</c:v>
                </c:pt>
                <c:pt idx="1531">
                  <c:v>4052.6</c:v>
                </c:pt>
                <c:pt idx="1532">
                  <c:v>4052.6</c:v>
                </c:pt>
                <c:pt idx="1533">
                  <c:v>4052.6</c:v>
                </c:pt>
                <c:pt idx="1534">
                  <c:v>4052.6</c:v>
                </c:pt>
                <c:pt idx="1535">
                  <c:v>4052.6</c:v>
                </c:pt>
                <c:pt idx="1536">
                  <c:v>4052.6</c:v>
                </c:pt>
                <c:pt idx="1537">
                  <c:v>4052.6</c:v>
                </c:pt>
                <c:pt idx="1538">
                  <c:v>4052.6</c:v>
                </c:pt>
                <c:pt idx="1539">
                  <c:v>4052.6</c:v>
                </c:pt>
                <c:pt idx="1540">
                  <c:v>4052.6</c:v>
                </c:pt>
                <c:pt idx="1541">
                  <c:v>4052.6</c:v>
                </c:pt>
                <c:pt idx="1542">
                  <c:v>4052.6</c:v>
                </c:pt>
                <c:pt idx="1543">
                  <c:v>4052.6</c:v>
                </c:pt>
                <c:pt idx="1544">
                  <c:v>4052.6</c:v>
                </c:pt>
                <c:pt idx="1545">
                  <c:v>4054.5</c:v>
                </c:pt>
                <c:pt idx="1546">
                  <c:v>4052.6</c:v>
                </c:pt>
                <c:pt idx="1547">
                  <c:v>4054.5</c:v>
                </c:pt>
                <c:pt idx="1548">
                  <c:v>4054.5</c:v>
                </c:pt>
                <c:pt idx="1549">
                  <c:v>4054.5</c:v>
                </c:pt>
                <c:pt idx="1550">
                  <c:v>4054.5</c:v>
                </c:pt>
                <c:pt idx="1551">
                  <c:v>4054.5</c:v>
                </c:pt>
                <c:pt idx="1552">
                  <c:v>4054.5</c:v>
                </c:pt>
                <c:pt idx="1553">
                  <c:v>4054.9</c:v>
                </c:pt>
                <c:pt idx="1554">
                  <c:v>4054.5</c:v>
                </c:pt>
                <c:pt idx="1555">
                  <c:v>4054.9</c:v>
                </c:pt>
                <c:pt idx="1556">
                  <c:v>4054.9</c:v>
                </c:pt>
                <c:pt idx="1557">
                  <c:v>4054.9</c:v>
                </c:pt>
                <c:pt idx="1558">
                  <c:v>4053.8</c:v>
                </c:pt>
                <c:pt idx="1559">
                  <c:v>4059.5</c:v>
                </c:pt>
                <c:pt idx="1560">
                  <c:v>4059.5</c:v>
                </c:pt>
                <c:pt idx="1561">
                  <c:v>4059.5</c:v>
                </c:pt>
                <c:pt idx="1562">
                  <c:v>4056.8</c:v>
                </c:pt>
                <c:pt idx="1563">
                  <c:v>4056.8</c:v>
                </c:pt>
                <c:pt idx="1564">
                  <c:v>4052.6</c:v>
                </c:pt>
                <c:pt idx="1565">
                  <c:v>4052.6</c:v>
                </c:pt>
                <c:pt idx="1566">
                  <c:v>4052.6</c:v>
                </c:pt>
                <c:pt idx="1567">
                  <c:v>4052.6</c:v>
                </c:pt>
                <c:pt idx="1568">
                  <c:v>4052.6</c:v>
                </c:pt>
                <c:pt idx="1569">
                  <c:v>4052.6</c:v>
                </c:pt>
                <c:pt idx="1570">
                  <c:v>4052.6</c:v>
                </c:pt>
                <c:pt idx="1571">
                  <c:v>4052.6</c:v>
                </c:pt>
                <c:pt idx="1572">
                  <c:v>4052.6</c:v>
                </c:pt>
                <c:pt idx="1573">
                  <c:v>4052.6</c:v>
                </c:pt>
                <c:pt idx="1574">
                  <c:v>4052.6</c:v>
                </c:pt>
                <c:pt idx="1575">
                  <c:v>4052.6</c:v>
                </c:pt>
                <c:pt idx="1576">
                  <c:v>4052.6</c:v>
                </c:pt>
                <c:pt idx="1577">
                  <c:v>4052.6</c:v>
                </c:pt>
                <c:pt idx="1578">
                  <c:v>4052.6</c:v>
                </c:pt>
                <c:pt idx="1579">
                  <c:v>4052.6</c:v>
                </c:pt>
                <c:pt idx="1580">
                  <c:v>4052.6</c:v>
                </c:pt>
                <c:pt idx="1581">
                  <c:v>4052.6</c:v>
                </c:pt>
                <c:pt idx="1582">
                  <c:v>4052.6</c:v>
                </c:pt>
                <c:pt idx="1583">
                  <c:v>4052.6</c:v>
                </c:pt>
                <c:pt idx="1584">
                  <c:v>4052.6</c:v>
                </c:pt>
                <c:pt idx="1585">
                  <c:v>4052.6</c:v>
                </c:pt>
                <c:pt idx="1586">
                  <c:v>4052.6</c:v>
                </c:pt>
                <c:pt idx="1587">
                  <c:v>4052.6</c:v>
                </c:pt>
                <c:pt idx="1588">
                  <c:v>4052.6</c:v>
                </c:pt>
                <c:pt idx="1589">
                  <c:v>4054.5</c:v>
                </c:pt>
                <c:pt idx="1590">
                  <c:v>4054.5</c:v>
                </c:pt>
                <c:pt idx="1591">
                  <c:v>4054.5</c:v>
                </c:pt>
                <c:pt idx="1592">
                  <c:v>4054.5</c:v>
                </c:pt>
                <c:pt idx="1593">
                  <c:v>4054.5</c:v>
                </c:pt>
                <c:pt idx="1594">
                  <c:v>4054.9</c:v>
                </c:pt>
                <c:pt idx="1595">
                  <c:v>4054.9</c:v>
                </c:pt>
                <c:pt idx="1596">
                  <c:v>4054.9</c:v>
                </c:pt>
                <c:pt idx="1597">
                  <c:v>4059.5</c:v>
                </c:pt>
                <c:pt idx="1598">
                  <c:v>4053.8</c:v>
                </c:pt>
                <c:pt idx="1599">
                  <c:v>4052.6</c:v>
                </c:pt>
                <c:pt idx="1600">
                  <c:v>4052.6</c:v>
                </c:pt>
                <c:pt idx="1601">
                  <c:v>4052.6</c:v>
                </c:pt>
                <c:pt idx="1602">
                  <c:v>4052.6</c:v>
                </c:pt>
                <c:pt idx="1603">
                  <c:v>4052.6</c:v>
                </c:pt>
                <c:pt idx="1604">
                  <c:v>4052.6</c:v>
                </c:pt>
                <c:pt idx="1605">
                  <c:v>4052.6</c:v>
                </c:pt>
                <c:pt idx="1606">
                  <c:v>4052.6</c:v>
                </c:pt>
                <c:pt idx="1607">
                  <c:v>4052.6</c:v>
                </c:pt>
                <c:pt idx="1608">
                  <c:v>4052.6</c:v>
                </c:pt>
                <c:pt idx="1609">
                  <c:v>4052.6</c:v>
                </c:pt>
                <c:pt idx="1610">
                  <c:v>4052.6</c:v>
                </c:pt>
                <c:pt idx="1611">
                  <c:v>4054.9</c:v>
                </c:pt>
                <c:pt idx="1612">
                  <c:v>4054.5</c:v>
                </c:pt>
                <c:pt idx="1613">
                  <c:v>4054.5</c:v>
                </c:pt>
                <c:pt idx="1614">
                  <c:v>4054.5</c:v>
                </c:pt>
                <c:pt idx="1615">
                  <c:v>4054.9</c:v>
                </c:pt>
                <c:pt idx="1616">
                  <c:v>4054.9</c:v>
                </c:pt>
                <c:pt idx="1617">
                  <c:v>4054.9</c:v>
                </c:pt>
                <c:pt idx="1618">
                  <c:v>4059.5</c:v>
                </c:pt>
                <c:pt idx="1619">
                  <c:v>4059.5</c:v>
                </c:pt>
                <c:pt idx="1620">
                  <c:v>4059.5</c:v>
                </c:pt>
                <c:pt idx="1621">
                  <c:v>4053.8</c:v>
                </c:pt>
                <c:pt idx="1622">
                  <c:v>4059.5</c:v>
                </c:pt>
                <c:pt idx="1623">
                  <c:v>3883.1</c:v>
                </c:pt>
                <c:pt idx="1624">
                  <c:v>4059.5</c:v>
                </c:pt>
                <c:pt idx="1625">
                  <c:v>4059.5</c:v>
                </c:pt>
                <c:pt idx="1626">
                  <c:v>4059.5</c:v>
                </c:pt>
                <c:pt idx="1627">
                  <c:v>4059.5</c:v>
                </c:pt>
                <c:pt idx="1628">
                  <c:v>4059.5</c:v>
                </c:pt>
                <c:pt idx="1629">
                  <c:v>4056.8</c:v>
                </c:pt>
                <c:pt idx="1630">
                  <c:v>4052.6</c:v>
                </c:pt>
                <c:pt idx="1631">
                  <c:v>4052.6</c:v>
                </c:pt>
                <c:pt idx="1632">
                  <c:v>4056.8</c:v>
                </c:pt>
                <c:pt idx="1633">
                  <c:v>4052.6</c:v>
                </c:pt>
                <c:pt idx="1634">
                  <c:v>4052.6</c:v>
                </c:pt>
                <c:pt idx="1635">
                  <c:v>4052.6</c:v>
                </c:pt>
                <c:pt idx="1636">
                  <c:v>4052.6</c:v>
                </c:pt>
                <c:pt idx="1637">
                  <c:v>4052.6</c:v>
                </c:pt>
                <c:pt idx="1638">
                  <c:v>4052.6</c:v>
                </c:pt>
                <c:pt idx="1639">
                  <c:v>4052.6</c:v>
                </c:pt>
                <c:pt idx="1640">
                  <c:v>4052.6</c:v>
                </c:pt>
                <c:pt idx="1641">
                  <c:v>4052.6</c:v>
                </c:pt>
                <c:pt idx="1642">
                  <c:v>4052.6</c:v>
                </c:pt>
                <c:pt idx="1643">
                  <c:v>4052.6</c:v>
                </c:pt>
                <c:pt idx="1644">
                  <c:v>4052.6</c:v>
                </c:pt>
                <c:pt idx="1645">
                  <c:v>4052.6</c:v>
                </c:pt>
                <c:pt idx="1646">
                  <c:v>4052.6</c:v>
                </c:pt>
                <c:pt idx="1647">
                  <c:v>4052.6</c:v>
                </c:pt>
                <c:pt idx="1648">
                  <c:v>4052.6</c:v>
                </c:pt>
                <c:pt idx="1649">
                  <c:v>4052.6</c:v>
                </c:pt>
                <c:pt idx="1650">
                  <c:v>4052.6</c:v>
                </c:pt>
                <c:pt idx="1651">
                  <c:v>4052.6</c:v>
                </c:pt>
                <c:pt idx="1652">
                  <c:v>4054.5</c:v>
                </c:pt>
                <c:pt idx="1653">
                  <c:v>4054.5</c:v>
                </c:pt>
                <c:pt idx="1654">
                  <c:v>4054.5</c:v>
                </c:pt>
                <c:pt idx="1655">
                  <c:v>4054.5</c:v>
                </c:pt>
                <c:pt idx="1656">
                  <c:v>4054.5</c:v>
                </c:pt>
                <c:pt idx="1657">
                  <c:v>4054.5</c:v>
                </c:pt>
                <c:pt idx="1658">
                  <c:v>4054.9</c:v>
                </c:pt>
                <c:pt idx="1659">
                  <c:v>4054.5</c:v>
                </c:pt>
                <c:pt idx="1660">
                  <c:v>4054.9</c:v>
                </c:pt>
                <c:pt idx="1661">
                  <c:v>4054.5</c:v>
                </c:pt>
                <c:pt idx="1662">
                  <c:v>4054.9</c:v>
                </c:pt>
                <c:pt idx="1663">
                  <c:v>4054.9</c:v>
                </c:pt>
                <c:pt idx="1664">
                  <c:v>4054.5</c:v>
                </c:pt>
                <c:pt idx="1665">
                  <c:v>4054.9</c:v>
                </c:pt>
                <c:pt idx="1666">
                  <c:v>4054.9</c:v>
                </c:pt>
                <c:pt idx="1667">
                  <c:v>3918.2</c:v>
                </c:pt>
                <c:pt idx="1668">
                  <c:v>3914.7</c:v>
                </c:pt>
                <c:pt idx="1669">
                  <c:v>3914.7</c:v>
                </c:pt>
                <c:pt idx="1670">
                  <c:v>3912</c:v>
                </c:pt>
                <c:pt idx="1671">
                  <c:v>3912</c:v>
                </c:pt>
                <c:pt idx="1672">
                  <c:v>3912</c:v>
                </c:pt>
                <c:pt idx="1673">
                  <c:v>3912</c:v>
                </c:pt>
                <c:pt idx="1674">
                  <c:v>3912</c:v>
                </c:pt>
                <c:pt idx="1675">
                  <c:v>3912</c:v>
                </c:pt>
                <c:pt idx="1676">
                  <c:v>3912</c:v>
                </c:pt>
                <c:pt idx="1677">
                  <c:v>3912</c:v>
                </c:pt>
                <c:pt idx="1678">
                  <c:v>3912</c:v>
                </c:pt>
                <c:pt idx="1679">
                  <c:v>3912</c:v>
                </c:pt>
                <c:pt idx="1680">
                  <c:v>3907.7</c:v>
                </c:pt>
                <c:pt idx="1681">
                  <c:v>3907.7</c:v>
                </c:pt>
                <c:pt idx="1682">
                  <c:v>3907.7</c:v>
                </c:pt>
                <c:pt idx="1683">
                  <c:v>3907.7</c:v>
                </c:pt>
                <c:pt idx="1684">
                  <c:v>3907.7</c:v>
                </c:pt>
                <c:pt idx="1685">
                  <c:v>3907.7</c:v>
                </c:pt>
                <c:pt idx="1686">
                  <c:v>3907.7</c:v>
                </c:pt>
                <c:pt idx="1687">
                  <c:v>3907.7</c:v>
                </c:pt>
                <c:pt idx="1688">
                  <c:v>3907.7</c:v>
                </c:pt>
                <c:pt idx="1689">
                  <c:v>3907.7</c:v>
                </c:pt>
                <c:pt idx="1690">
                  <c:v>3907.7</c:v>
                </c:pt>
                <c:pt idx="1691">
                  <c:v>3914.7</c:v>
                </c:pt>
                <c:pt idx="1692">
                  <c:v>3909.8</c:v>
                </c:pt>
                <c:pt idx="1693">
                  <c:v>3912</c:v>
                </c:pt>
                <c:pt idx="1694">
                  <c:v>3912</c:v>
                </c:pt>
                <c:pt idx="1695">
                  <c:v>3912</c:v>
                </c:pt>
                <c:pt idx="1696">
                  <c:v>3912</c:v>
                </c:pt>
                <c:pt idx="1697">
                  <c:v>3912</c:v>
                </c:pt>
                <c:pt idx="1698">
                  <c:v>3912</c:v>
                </c:pt>
                <c:pt idx="1699">
                  <c:v>3909.8</c:v>
                </c:pt>
                <c:pt idx="1700">
                  <c:v>3907.7</c:v>
                </c:pt>
                <c:pt idx="1701">
                  <c:v>3907.7</c:v>
                </c:pt>
                <c:pt idx="1702">
                  <c:v>3907.7</c:v>
                </c:pt>
                <c:pt idx="1703">
                  <c:v>3909.8</c:v>
                </c:pt>
                <c:pt idx="1704">
                  <c:v>3907.7</c:v>
                </c:pt>
                <c:pt idx="1705">
                  <c:v>3907.7</c:v>
                </c:pt>
                <c:pt idx="1706">
                  <c:v>3907.7</c:v>
                </c:pt>
                <c:pt idx="1707">
                  <c:v>3907.7</c:v>
                </c:pt>
                <c:pt idx="1708">
                  <c:v>3907.7</c:v>
                </c:pt>
                <c:pt idx="1709">
                  <c:v>3907.7</c:v>
                </c:pt>
                <c:pt idx="1710">
                  <c:v>3918.2</c:v>
                </c:pt>
                <c:pt idx="1711">
                  <c:v>3914.7</c:v>
                </c:pt>
                <c:pt idx="1712">
                  <c:v>3909.8</c:v>
                </c:pt>
                <c:pt idx="1713">
                  <c:v>3907.7</c:v>
                </c:pt>
                <c:pt idx="1714">
                  <c:v>3909.8</c:v>
                </c:pt>
                <c:pt idx="1715">
                  <c:v>3907.7</c:v>
                </c:pt>
                <c:pt idx="1716">
                  <c:v>3907.7</c:v>
                </c:pt>
                <c:pt idx="1717">
                  <c:v>3907.7</c:v>
                </c:pt>
                <c:pt idx="1718">
                  <c:v>3907.7</c:v>
                </c:pt>
                <c:pt idx="1719">
                  <c:v>3907.7</c:v>
                </c:pt>
                <c:pt idx="1720">
                  <c:v>3918.2</c:v>
                </c:pt>
                <c:pt idx="1721">
                  <c:v>3918.2</c:v>
                </c:pt>
                <c:pt idx="1722">
                  <c:v>3918.2</c:v>
                </c:pt>
                <c:pt idx="1723">
                  <c:v>3914.7</c:v>
                </c:pt>
                <c:pt idx="1724">
                  <c:v>3914.7</c:v>
                </c:pt>
                <c:pt idx="1725">
                  <c:v>3914.7</c:v>
                </c:pt>
                <c:pt idx="1726">
                  <c:v>3914.7</c:v>
                </c:pt>
                <c:pt idx="1727">
                  <c:v>3912</c:v>
                </c:pt>
                <c:pt idx="1728">
                  <c:v>3912</c:v>
                </c:pt>
                <c:pt idx="1729">
                  <c:v>3912</c:v>
                </c:pt>
                <c:pt idx="1730">
                  <c:v>3912</c:v>
                </c:pt>
                <c:pt idx="1731">
                  <c:v>3912</c:v>
                </c:pt>
                <c:pt idx="1732">
                  <c:v>3912</c:v>
                </c:pt>
                <c:pt idx="1733">
                  <c:v>3909.8</c:v>
                </c:pt>
                <c:pt idx="1734">
                  <c:v>3909.8</c:v>
                </c:pt>
                <c:pt idx="1735">
                  <c:v>3912</c:v>
                </c:pt>
                <c:pt idx="1736">
                  <c:v>3909.8</c:v>
                </c:pt>
                <c:pt idx="1737">
                  <c:v>3909.8</c:v>
                </c:pt>
                <c:pt idx="1738">
                  <c:v>3909.8</c:v>
                </c:pt>
                <c:pt idx="1739">
                  <c:v>3907.7</c:v>
                </c:pt>
                <c:pt idx="1740">
                  <c:v>3909.8</c:v>
                </c:pt>
                <c:pt idx="1741">
                  <c:v>3907.7</c:v>
                </c:pt>
                <c:pt idx="1742">
                  <c:v>3907.7</c:v>
                </c:pt>
                <c:pt idx="1743">
                  <c:v>3907.7</c:v>
                </c:pt>
                <c:pt idx="1744">
                  <c:v>3907.7</c:v>
                </c:pt>
                <c:pt idx="1745">
                  <c:v>3947.1</c:v>
                </c:pt>
                <c:pt idx="1746">
                  <c:v>3947.1</c:v>
                </c:pt>
                <c:pt idx="1747">
                  <c:v>3944.9</c:v>
                </c:pt>
                <c:pt idx="1748">
                  <c:v>3944.9</c:v>
                </c:pt>
                <c:pt idx="1749">
                  <c:v>3944.9</c:v>
                </c:pt>
                <c:pt idx="1750">
                  <c:v>3944.9</c:v>
                </c:pt>
                <c:pt idx="1751">
                  <c:v>3944.9</c:v>
                </c:pt>
                <c:pt idx="1752">
                  <c:v>3944.9</c:v>
                </c:pt>
                <c:pt idx="1753">
                  <c:v>3944.9</c:v>
                </c:pt>
                <c:pt idx="1754">
                  <c:v>3944.9</c:v>
                </c:pt>
                <c:pt idx="1755">
                  <c:v>3944.9</c:v>
                </c:pt>
                <c:pt idx="1756">
                  <c:v>3941.3</c:v>
                </c:pt>
                <c:pt idx="1757">
                  <c:v>3941.3</c:v>
                </c:pt>
                <c:pt idx="1758">
                  <c:v>3941.3</c:v>
                </c:pt>
                <c:pt idx="1759">
                  <c:v>3941.3</c:v>
                </c:pt>
                <c:pt idx="1760">
                  <c:v>3941.3</c:v>
                </c:pt>
                <c:pt idx="1761">
                  <c:v>3941.3</c:v>
                </c:pt>
                <c:pt idx="1762">
                  <c:v>3941.3</c:v>
                </c:pt>
                <c:pt idx="1763">
                  <c:v>3941.3</c:v>
                </c:pt>
                <c:pt idx="1764">
                  <c:v>3941.3</c:v>
                </c:pt>
                <c:pt idx="1765">
                  <c:v>3941.3</c:v>
                </c:pt>
                <c:pt idx="1766">
                  <c:v>3941.3</c:v>
                </c:pt>
                <c:pt idx="1767">
                  <c:v>3941.3</c:v>
                </c:pt>
                <c:pt idx="1768">
                  <c:v>3941.3</c:v>
                </c:pt>
                <c:pt idx="1769">
                  <c:v>3941.3</c:v>
                </c:pt>
                <c:pt idx="1770">
                  <c:v>3941.3</c:v>
                </c:pt>
                <c:pt idx="1771">
                  <c:v>3944.3</c:v>
                </c:pt>
                <c:pt idx="1772">
                  <c:v>3941.3</c:v>
                </c:pt>
                <c:pt idx="1773">
                  <c:v>3941.3</c:v>
                </c:pt>
                <c:pt idx="1774">
                  <c:v>3941.3</c:v>
                </c:pt>
                <c:pt idx="1775">
                  <c:v>3941.3</c:v>
                </c:pt>
                <c:pt idx="1776">
                  <c:v>3941.3</c:v>
                </c:pt>
                <c:pt idx="1777">
                  <c:v>3941.3</c:v>
                </c:pt>
                <c:pt idx="1778">
                  <c:v>3941.3</c:v>
                </c:pt>
                <c:pt idx="1779">
                  <c:v>3941.3</c:v>
                </c:pt>
                <c:pt idx="1780">
                  <c:v>3941.3</c:v>
                </c:pt>
                <c:pt idx="1781">
                  <c:v>3941.3</c:v>
                </c:pt>
                <c:pt idx="1782">
                  <c:v>3941.3</c:v>
                </c:pt>
                <c:pt idx="1783">
                  <c:v>3941.3</c:v>
                </c:pt>
                <c:pt idx="1784">
                  <c:v>3945.5</c:v>
                </c:pt>
                <c:pt idx="1785">
                  <c:v>3944.3</c:v>
                </c:pt>
                <c:pt idx="1786">
                  <c:v>3944.3</c:v>
                </c:pt>
                <c:pt idx="1787">
                  <c:v>3945.5</c:v>
                </c:pt>
                <c:pt idx="1788">
                  <c:v>3945.5</c:v>
                </c:pt>
                <c:pt idx="1789">
                  <c:v>3945.5</c:v>
                </c:pt>
                <c:pt idx="1790">
                  <c:v>3945.5</c:v>
                </c:pt>
                <c:pt idx="1791">
                  <c:v>3945.5</c:v>
                </c:pt>
                <c:pt idx="1792">
                  <c:v>3945.5</c:v>
                </c:pt>
                <c:pt idx="1793">
                  <c:v>3945.5</c:v>
                </c:pt>
                <c:pt idx="1794">
                  <c:v>3945.5</c:v>
                </c:pt>
                <c:pt idx="1795">
                  <c:v>3945.5</c:v>
                </c:pt>
                <c:pt idx="1796">
                  <c:v>3945.5</c:v>
                </c:pt>
                <c:pt idx="1797">
                  <c:v>3944.9</c:v>
                </c:pt>
                <c:pt idx="1798">
                  <c:v>3941.3</c:v>
                </c:pt>
                <c:pt idx="1799">
                  <c:v>3944.9</c:v>
                </c:pt>
                <c:pt idx="1800">
                  <c:v>3944.9</c:v>
                </c:pt>
                <c:pt idx="1801">
                  <c:v>3944.9</c:v>
                </c:pt>
                <c:pt idx="1802">
                  <c:v>3944.9</c:v>
                </c:pt>
                <c:pt idx="1803">
                  <c:v>3941.3</c:v>
                </c:pt>
                <c:pt idx="1804">
                  <c:v>3941.3</c:v>
                </c:pt>
                <c:pt idx="1805">
                  <c:v>3941.3</c:v>
                </c:pt>
                <c:pt idx="1806">
                  <c:v>3941.3</c:v>
                </c:pt>
                <c:pt idx="1807">
                  <c:v>3941.3</c:v>
                </c:pt>
                <c:pt idx="1808">
                  <c:v>3941.3</c:v>
                </c:pt>
                <c:pt idx="1809">
                  <c:v>3941.3</c:v>
                </c:pt>
                <c:pt idx="1810">
                  <c:v>3941.3</c:v>
                </c:pt>
                <c:pt idx="1811">
                  <c:v>3941.3</c:v>
                </c:pt>
                <c:pt idx="1812">
                  <c:v>3941.3</c:v>
                </c:pt>
                <c:pt idx="1813">
                  <c:v>3941.3</c:v>
                </c:pt>
                <c:pt idx="1814">
                  <c:v>3941.3</c:v>
                </c:pt>
                <c:pt idx="1815">
                  <c:v>3941.3</c:v>
                </c:pt>
                <c:pt idx="1816">
                  <c:v>3944.3</c:v>
                </c:pt>
                <c:pt idx="1817">
                  <c:v>3941.3</c:v>
                </c:pt>
                <c:pt idx="1818">
                  <c:v>3941.3</c:v>
                </c:pt>
                <c:pt idx="1819">
                  <c:v>3944.3</c:v>
                </c:pt>
                <c:pt idx="1820">
                  <c:v>3941.3</c:v>
                </c:pt>
                <c:pt idx="1821">
                  <c:v>3941.3</c:v>
                </c:pt>
                <c:pt idx="1822">
                  <c:v>3941.3</c:v>
                </c:pt>
                <c:pt idx="1823">
                  <c:v>3941.3</c:v>
                </c:pt>
                <c:pt idx="1824">
                  <c:v>3941.3</c:v>
                </c:pt>
                <c:pt idx="1825">
                  <c:v>3941.3</c:v>
                </c:pt>
                <c:pt idx="1826">
                  <c:v>3941.3</c:v>
                </c:pt>
                <c:pt idx="1827">
                  <c:v>3941.3</c:v>
                </c:pt>
                <c:pt idx="1828">
                  <c:v>3944.3</c:v>
                </c:pt>
                <c:pt idx="1829">
                  <c:v>3944.3</c:v>
                </c:pt>
                <c:pt idx="1830">
                  <c:v>3945.5</c:v>
                </c:pt>
                <c:pt idx="1831">
                  <c:v>3945.5</c:v>
                </c:pt>
                <c:pt idx="1832">
                  <c:v>3945.5</c:v>
                </c:pt>
                <c:pt idx="1833">
                  <c:v>3945.5</c:v>
                </c:pt>
                <c:pt idx="1834">
                  <c:v>3945.5</c:v>
                </c:pt>
                <c:pt idx="1835">
                  <c:v>3945.5</c:v>
                </c:pt>
                <c:pt idx="1836">
                  <c:v>3945.5</c:v>
                </c:pt>
                <c:pt idx="1837">
                  <c:v>3947.1</c:v>
                </c:pt>
                <c:pt idx="1838">
                  <c:v>3944.9</c:v>
                </c:pt>
                <c:pt idx="1839">
                  <c:v>3941.3</c:v>
                </c:pt>
                <c:pt idx="1840">
                  <c:v>3941.3</c:v>
                </c:pt>
                <c:pt idx="1841">
                  <c:v>3941.3</c:v>
                </c:pt>
                <c:pt idx="1842">
                  <c:v>3941.3</c:v>
                </c:pt>
                <c:pt idx="1843">
                  <c:v>3941.3</c:v>
                </c:pt>
                <c:pt idx="1844">
                  <c:v>3941.3</c:v>
                </c:pt>
                <c:pt idx="1845">
                  <c:v>3944.3</c:v>
                </c:pt>
                <c:pt idx="1846">
                  <c:v>3944.3</c:v>
                </c:pt>
                <c:pt idx="1847">
                  <c:v>3941.3</c:v>
                </c:pt>
                <c:pt idx="1848">
                  <c:v>3941.3</c:v>
                </c:pt>
                <c:pt idx="1849">
                  <c:v>3941.3</c:v>
                </c:pt>
                <c:pt idx="1850">
                  <c:v>3941.3</c:v>
                </c:pt>
                <c:pt idx="1851">
                  <c:v>3945.5</c:v>
                </c:pt>
                <c:pt idx="1852">
                  <c:v>3945.5</c:v>
                </c:pt>
                <c:pt idx="1853">
                  <c:v>3945.5</c:v>
                </c:pt>
                <c:pt idx="1854">
                  <c:v>3945.5</c:v>
                </c:pt>
                <c:pt idx="1855">
                  <c:v>3945.5</c:v>
                </c:pt>
                <c:pt idx="1856">
                  <c:v>3945.5</c:v>
                </c:pt>
                <c:pt idx="1857">
                  <c:v>3945.5</c:v>
                </c:pt>
                <c:pt idx="1858">
                  <c:v>3947.1</c:v>
                </c:pt>
                <c:pt idx="1859">
                  <c:v>3947.1</c:v>
                </c:pt>
                <c:pt idx="1860">
                  <c:v>3947.1</c:v>
                </c:pt>
                <c:pt idx="1861">
                  <c:v>3947.1</c:v>
                </c:pt>
                <c:pt idx="1862">
                  <c:v>3944.9</c:v>
                </c:pt>
                <c:pt idx="1863">
                  <c:v>3941.3</c:v>
                </c:pt>
                <c:pt idx="1864">
                  <c:v>3941.3</c:v>
                </c:pt>
                <c:pt idx="1865">
                  <c:v>3944.9</c:v>
                </c:pt>
                <c:pt idx="1866">
                  <c:v>3944.9</c:v>
                </c:pt>
                <c:pt idx="1867">
                  <c:v>3944.9</c:v>
                </c:pt>
                <c:pt idx="1868">
                  <c:v>3944.9</c:v>
                </c:pt>
                <c:pt idx="1869">
                  <c:v>3944.9</c:v>
                </c:pt>
                <c:pt idx="1870">
                  <c:v>3944.9</c:v>
                </c:pt>
                <c:pt idx="1871">
                  <c:v>3941.3</c:v>
                </c:pt>
                <c:pt idx="1872">
                  <c:v>3941.3</c:v>
                </c:pt>
                <c:pt idx="1873">
                  <c:v>3941.3</c:v>
                </c:pt>
                <c:pt idx="1874">
                  <c:v>3941.3</c:v>
                </c:pt>
                <c:pt idx="1875">
                  <c:v>3941.3</c:v>
                </c:pt>
                <c:pt idx="1876">
                  <c:v>3941.3</c:v>
                </c:pt>
                <c:pt idx="1877">
                  <c:v>3941.3</c:v>
                </c:pt>
                <c:pt idx="1878">
                  <c:v>3941.3</c:v>
                </c:pt>
                <c:pt idx="1879">
                  <c:v>3941.3</c:v>
                </c:pt>
                <c:pt idx="1880">
                  <c:v>3941.3</c:v>
                </c:pt>
                <c:pt idx="1881">
                  <c:v>3941.3</c:v>
                </c:pt>
                <c:pt idx="1882">
                  <c:v>3941.3</c:v>
                </c:pt>
                <c:pt idx="1883">
                  <c:v>3941.3</c:v>
                </c:pt>
                <c:pt idx="1884">
                  <c:v>3941.3</c:v>
                </c:pt>
                <c:pt idx="1885">
                  <c:v>3944.3</c:v>
                </c:pt>
                <c:pt idx="1886">
                  <c:v>3941.3</c:v>
                </c:pt>
                <c:pt idx="1887">
                  <c:v>3941.3</c:v>
                </c:pt>
                <c:pt idx="1888">
                  <c:v>3941.3</c:v>
                </c:pt>
                <c:pt idx="1889">
                  <c:v>3941.3</c:v>
                </c:pt>
                <c:pt idx="1890">
                  <c:v>3941.3</c:v>
                </c:pt>
                <c:pt idx="1891">
                  <c:v>3941.3</c:v>
                </c:pt>
                <c:pt idx="1892">
                  <c:v>3941.3</c:v>
                </c:pt>
                <c:pt idx="1893">
                  <c:v>3945.5</c:v>
                </c:pt>
                <c:pt idx="1894">
                  <c:v>3944.3</c:v>
                </c:pt>
                <c:pt idx="1895">
                  <c:v>3945.5</c:v>
                </c:pt>
                <c:pt idx="1896">
                  <c:v>3945.5</c:v>
                </c:pt>
                <c:pt idx="1897">
                  <c:v>3945.5</c:v>
                </c:pt>
                <c:pt idx="1898">
                  <c:v>3945.5</c:v>
                </c:pt>
                <c:pt idx="1899">
                  <c:v>3945.5</c:v>
                </c:pt>
                <c:pt idx="1900">
                  <c:v>3945.5</c:v>
                </c:pt>
                <c:pt idx="1901">
                  <c:v>3945.5</c:v>
                </c:pt>
                <c:pt idx="1902">
                  <c:v>3945.5</c:v>
                </c:pt>
                <c:pt idx="1903">
                  <c:v>3945.5</c:v>
                </c:pt>
                <c:pt idx="1904">
                  <c:v>3945.5</c:v>
                </c:pt>
                <c:pt idx="1905">
                  <c:v>3945.5</c:v>
                </c:pt>
                <c:pt idx="1906">
                  <c:v>3945.5</c:v>
                </c:pt>
                <c:pt idx="1907">
                  <c:v>3945.5</c:v>
                </c:pt>
                <c:pt idx="1908">
                  <c:v>3974.3</c:v>
                </c:pt>
                <c:pt idx="1909">
                  <c:v>3974.3</c:v>
                </c:pt>
                <c:pt idx="1910">
                  <c:v>3974.3</c:v>
                </c:pt>
                <c:pt idx="1911">
                  <c:v>3974.3</c:v>
                </c:pt>
                <c:pt idx="1912">
                  <c:v>3974.3</c:v>
                </c:pt>
                <c:pt idx="1913">
                  <c:v>3974.3</c:v>
                </c:pt>
                <c:pt idx="1914">
                  <c:v>3974.3</c:v>
                </c:pt>
                <c:pt idx="1915">
                  <c:v>3974.8</c:v>
                </c:pt>
                <c:pt idx="1916">
                  <c:v>3974.8</c:v>
                </c:pt>
                <c:pt idx="1917">
                  <c:v>3974.8</c:v>
                </c:pt>
                <c:pt idx="1918">
                  <c:v>3974.6</c:v>
                </c:pt>
                <c:pt idx="1919">
                  <c:v>3974.8</c:v>
                </c:pt>
                <c:pt idx="1920">
                  <c:v>3974.8</c:v>
                </c:pt>
                <c:pt idx="1921">
                  <c:v>3974.8</c:v>
                </c:pt>
                <c:pt idx="1922">
                  <c:v>3974.8</c:v>
                </c:pt>
                <c:pt idx="1923">
                  <c:v>3974.6</c:v>
                </c:pt>
                <c:pt idx="1924">
                  <c:v>3974.8</c:v>
                </c:pt>
                <c:pt idx="1925">
                  <c:v>3974.8</c:v>
                </c:pt>
                <c:pt idx="1926">
                  <c:v>3974.6</c:v>
                </c:pt>
                <c:pt idx="1927">
                  <c:v>3974.8</c:v>
                </c:pt>
                <c:pt idx="1928">
                  <c:v>3974.6</c:v>
                </c:pt>
                <c:pt idx="1929">
                  <c:v>3974.6</c:v>
                </c:pt>
                <c:pt idx="1930">
                  <c:v>3974.8</c:v>
                </c:pt>
                <c:pt idx="1931">
                  <c:v>3974.6</c:v>
                </c:pt>
                <c:pt idx="1932">
                  <c:v>3974.6</c:v>
                </c:pt>
                <c:pt idx="1933">
                  <c:v>3974.8</c:v>
                </c:pt>
                <c:pt idx="1934">
                  <c:v>3974.6</c:v>
                </c:pt>
                <c:pt idx="1935">
                  <c:v>3974.8</c:v>
                </c:pt>
                <c:pt idx="1936">
                  <c:v>3974.8</c:v>
                </c:pt>
                <c:pt idx="1937">
                  <c:v>3974.8</c:v>
                </c:pt>
                <c:pt idx="1938">
                  <c:v>3974.8</c:v>
                </c:pt>
                <c:pt idx="1939">
                  <c:v>3974.8</c:v>
                </c:pt>
                <c:pt idx="1940">
                  <c:v>3981</c:v>
                </c:pt>
                <c:pt idx="1941">
                  <c:v>3981</c:v>
                </c:pt>
                <c:pt idx="1942">
                  <c:v>3981</c:v>
                </c:pt>
                <c:pt idx="1943">
                  <c:v>3981</c:v>
                </c:pt>
                <c:pt idx="1944">
                  <c:v>3981</c:v>
                </c:pt>
                <c:pt idx="1945">
                  <c:v>3981</c:v>
                </c:pt>
                <c:pt idx="1946">
                  <c:v>3981</c:v>
                </c:pt>
                <c:pt idx="1947">
                  <c:v>3981</c:v>
                </c:pt>
                <c:pt idx="1948">
                  <c:v>3981</c:v>
                </c:pt>
                <c:pt idx="1949">
                  <c:v>3974.3</c:v>
                </c:pt>
                <c:pt idx="1950">
                  <c:v>3974.3</c:v>
                </c:pt>
                <c:pt idx="1951">
                  <c:v>3974.3</c:v>
                </c:pt>
                <c:pt idx="1952">
                  <c:v>3974.3</c:v>
                </c:pt>
                <c:pt idx="1953">
                  <c:v>3974.8</c:v>
                </c:pt>
                <c:pt idx="1954">
                  <c:v>3974.8</c:v>
                </c:pt>
                <c:pt idx="1955">
                  <c:v>3974.8</c:v>
                </c:pt>
                <c:pt idx="1956">
                  <c:v>3974.8</c:v>
                </c:pt>
                <c:pt idx="1957">
                  <c:v>3974.8</c:v>
                </c:pt>
                <c:pt idx="1958">
                  <c:v>3974.8</c:v>
                </c:pt>
                <c:pt idx="1959">
                  <c:v>3974.8</c:v>
                </c:pt>
                <c:pt idx="1960">
                  <c:v>3974.8</c:v>
                </c:pt>
                <c:pt idx="1961">
                  <c:v>3974.8</c:v>
                </c:pt>
                <c:pt idx="1962">
                  <c:v>3974.6</c:v>
                </c:pt>
                <c:pt idx="1963">
                  <c:v>3974.8</c:v>
                </c:pt>
                <c:pt idx="1964">
                  <c:v>3974.6</c:v>
                </c:pt>
                <c:pt idx="1965">
                  <c:v>3974.6</c:v>
                </c:pt>
                <c:pt idx="1966">
                  <c:v>3974.8</c:v>
                </c:pt>
                <c:pt idx="1967">
                  <c:v>3974.6</c:v>
                </c:pt>
                <c:pt idx="1968">
                  <c:v>3974.6</c:v>
                </c:pt>
                <c:pt idx="1969">
                  <c:v>3974.8</c:v>
                </c:pt>
                <c:pt idx="1970">
                  <c:v>3974.8</c:v>
                </c:pt>
                <c:pt idx="1971">
                  <c:v>3981</c:v>
                </c:pt>
                <c:pt idx="1972">
                  <c:v>3981</c:v>
                </c:pt>
                <c:pt idx="1973">
                  <c:v>3981</c:v>
                </c:pt>
                <c:pt idx="1974">
                  <c:v>3981</c:v>
                </c:pt>
                <c:pt idx="1975">
                  <c:v>3981</c:v>
                </c:pt>
                <c:pt idx="1976">
                  <c:v>3981</c:v>
                </c:pt>
                <c:pt idx="1977">
                  <c:v>3981</c:v>
                </c:pt>
                <c:pt idx="1978">
                  <c:v>3974.8</c:v>
                </c:pt>
                <c:pt idx="1979">
                  <c:v>3974.6</c:v>
                </c:pt>
                <c:pt idx="1980">
                  <c:v>3974.8</c:v>
                </c:pt>
                <c:pt idx="1981">
                  <c:v>3974.6</c:v>
                </c:pt>
                <c:pt idx="1982">
                  <c:v>3974.6</c:v>
                </c:pt>
                <c:pt idx="1983">
                  <c:v>3974.6</c:v>
                </c:pt>
                <c:pt idx="1984">
                  <c:v>3981</c:v>
                </c:pt>
                <c:pt idx="1985">
                  <c:v>3981</c:v>
                </c:pt>
                <c:pt idx="1986">
                  <c:v>3981</c:v>
                </c:pt>
                <c:pt idx="1987">
                  <c:v>3981</c:v>
                </c:pt>
                <c:pt idx="1988">
                  <c:v>3981</c:v>
                </c:pt>
                <c:pt idx="1989">
                  <c:v>3981</c:v>
                </c:pt>
                <c:pt idx="1990">
                  <c:v>3784.1</c:v>
                </c:pt>
                <c:pt idx="1991">
                  <c:v>3974.3</c:v>
                </c:pt>
                <c:pt idx="1992">
                  <c:v>3974.3</c:v>
                </c:pt>
                <c:pt idx="1993">
                  <c:v>3974.3</c:v>
                </c:pt>
                <c:pt idx="1994">
                  <c:v>3974.3</c:v>
                </c:pt>
                <c:pt idx="1995">
                  <c:v>3974.3</c:v>
                </c:pt>
                <c:pt idx="1996">
                  <c:v>3974.3</c:v>
                </c:pt>
                <c:pt idx="1997">
                  <c:v>3974.6</c:v>
                </c:pt>
                <c:pt idx="1998">
                  <c:v>3974.8</c:v>
                </c:pt>
                <c:pt idx="1999">
                  <c:v>3974.8</c:v>
                </c:pt>
                <c:pt idx="2000">
                  <c:v>3974.6</c:v>
                </c:pt>
                <c:pt idx="2001">
                  <c:v>3974.8</c:v>
                </c:pt>
                <c:pt idx="2002">
                  <c:v>3974.8</c:v>
                </c:pt>
                <c:pt idx="2003">
                  <c:v>3974.6</c:v>
                </c:pt>
                <c:pt idx="2004">
                  <c:v>3974.8</c:v>
                </c:pt>
                <c:pt idx="2005">
                  <c:v>3974.6</c:v>
                </c:pt>
                <c:pt idx="2006">
                  <c:v>3974.8</c:v>
                </c:pt>
                <c:pt idx="2007">
                  <c:v>3974.6</c:v>
                </c:pt>
                <c:pt idx="2008">
                  <c:v>3974.6</c:v>
                </c:pt>
                <c:pt idx="2009">
                  <c:v>3974.6</c:v>
                </c:pt>
                <c:pt idx="2010">
                  <c:v>3974.8</c:v>
                </c:pt>
                <c:pt idx="2011">
                  <c:v>3974.8</c:v>
                </c:pt>
                <c:pt idx="2012">
                  <c:v>3981</c:v>
                </c:pt>
                <c:pt idx="2013">
                  <c:v>3981</c:v>
                </c:pt>
                <c:pt idx="2014">
                  <c:v>3981</c:v>
                </c:pt>
                <c:pt idx="2015">
                  <c:v>3981</c:v>
                </c:pt>
                <c:pt idx="2016">
                  <c:v>3981</c:v>
                </c:pt>
                <c:pt idx="2017">
                  <c:v>3981</c:v>
                </c:pt>
                <c:pt idx="2018">
                  <c:v>3981</c:v>
                </c:pt>
                <c:pt idx="2019">
                  <c:v>3981</c:v>
                </c:pt>
                <c:pt idx="2020">
                  <c:v>3981</c:v>
                </c:pt>
                <c:pt idx="2021">
                  <c:v>3981</c:v>
                </c:pt>
                <c:pt idx="2022">
                  <c:v>3981</c:v>
                </c:pt>
                <c:pt idx="2023">
                  <c:v>3981</c:v>
                </c:pt>
                <c:pt idx="2024">
                  <c:v>3981</c:v>
                </c:pt>
                <c:pt idx="2025">
                  <c:v>3809.2</c:v>
                </c:pt>
                <c:pt idx="2026">
                  <c:v>3800.7</c:v>
                </c:pt>
                <c:pt idx="2027">
                  <c:v>3800.7</c:v>
                </c:pt>
                <c:pt idx="2028">
                  <c:v>3807.3</c:v>
                </c:pt>
                <c:pt idx="2029">
                  <c:v>3800.7</c:v>
                </c:pt>
                <c:pt idx="2030">
                  <c:v>3807.3</c:v>
                </c:pt>
                <c:pt idx="2031">
                  <c:v>3800.7</c:v>
                </c:pt>
                <c:pt idx="2032">
                  <c:v>3807.3</c:v>
                </c:pt>
                <c:pt idx="2033">
                  <c:v>3800.7</c:v>
                </c:pt>
                <c:pt idx="2034">
                  <c:v>3807.3</c:v>
                </c:pt>
                <c:pt idx="2035">
                  <c:v>3800.7</c:v>
                </c:pt>
                <c:pt idx="2036">
                  <c:v>3807.3</c:v>
                </c:pt>
                <c:pt idx="2037">
                  <c:v>3800.7</c:v>
                </c:pt>
                <c:pt idx="2038">
                  <c:v>3794</c:v>
                </c:pt>
                <c:pt idx="2039">
                  <c:v>3794</c:v>
                </c:pt>
                <c:pt idx="2040">
                  <c:v>3794</c:v>
                </c:pt>
                <c:pt idx="2041">
                  <c:v>3794</c:v>
                </c:pt>
                <c:pt idx="2042">
                  <c:v>3794</c:v>
                </c:pt>
                <c:pt idx="2043">
                  <c:v>3794</c:v>
                </c:pt>
                <c:pt idx="2044">
                  <c:v>3794</c:v>
                </c:pt>
                <c:pt idx="2045">
                  <c:v>3794</c:v>
                </c:pt>
                <c:pt idx="2046">
                  <c:v>3794</c:v>
                </c:pt>
                <c:pt idx="2047">
                  <c:v>3800.7</c:v>
                </c:pt>
                <c:pt idx="2048">
                  <c:v>3800.7</c:v>
                </c:pt>
                <c:pt idx="2049">
                  <c:v>3800.7</c:v>
                </c:pt>
                <c:pt idx="2050">
                  <c:v>3800.7</c:v>
                </c:pt>
                <c:pt idx="2051">
                  <c:v>3800.7</c:v>
                </c:pt>
                <c:pt idx="2052">
                  <c:v>3800.7</c:v>
                </c:pt>
                <c:pt idx="2053">
                  <c:v>3800.7</c:v>
                </c:pt>
                <c:pt idx="2054">
                  <c:v>3800.7</c:v>
                </c:pt>
                <c:pt idx="2055">
                  <c:v>3794</c:v>
                </c:pt>
                <c:pt idx="2056">
                  <c:v>3794</c:v>
                </c:pt>
                <c:pt idx="2057">
                  <c:v>3794</c:v>
                </c:pt>
                <c:pt idx="2058">
                  <c:v>3794</c:v>
                </c:pt>
                <c:pt idx="2059">
                  <c:v>3794</c:v>
                </c:pt>
                <c:pt idx="2060">
                  <c:v>3794</c:v>
                </c:pt>
                <c:pt idx="2061">
                  <c:v>3794</c:v>
                </c:pt>
                <c:pt idx="2062">
                  <c:v>3794</c:v>
                </c:pt>
                <c:pt idx="2063">
                  <c:v>3794</c:v>
                </c:pt>
                <c:pt idx="2064">
                  <c:v>3794</c:v>
                </c:pt>
                <c:pt idx="2065">
                  <c:v>3809.2</c:v>
                </c:pt>
                <c:pt idx="2066">
                  <c:v>3800.7</c:v>
                </c:pt>
                <c:pt idx="2067">
                  <c:v>3794</c:v>
                </c:pt>
                <c:pt idx="2068">
                  <c:v>3794</c:v>
                </c:pt>
                <c:pt idx="2069">
                  <c:v>3794</c:v>
                </c:pt>
                <c:pt idx="2070">
                  <c:v>3794</c:v>
                </c:pt>
                <c:pt idx="2071">
                  <c:v>3794</c:v>
                </c:pt>
                <c:pt idx="2072">
                  <c:v>3794</c:v>
                </c:pt>
                <c:pt idx="2073">
                  <c:v>3809.2</c:v>
                </c:pt>
                <c:pt idx="2074">
                  <c:v>3809.2</c:v>
                </c:pt>
                <c:pt idx="2075">
                  <c:v>3809.2</c:v>
                </c:pt>
                <c:pt idx="2076">
                  <c:v>3800.7</c:v>
                </c:pt>
                <c:pt idx="2077">
                  <c:v>3800.7</c:v>
                </c:pt>
                <c:pt idx="2078">
                  <c:v>3800.7</c:v>
                </c:pt>
                <c:pt idx="2079">
                  <c:v>3800.7</c:v>
                </c:pt>
                <c:pt idx="2080">
                  <c:v>3800.7</c:v>
                </c:pt>
                <c:pt idx="2081">
                  <c:v>3807.3</c:v>
                </c:pt>
                <c:pt idx="2082">
                  <c:v>3807.3</c:v>
                </c:pt>
                <c:pt idx="2083">
                  <c:v>3807.3</c:v>
                </c:pt>
                <c:pt idx="2084">
                  <c:v>3807.3</c:v>
                </c:pt>
                <c:pt idx="2085">
                  <c:v>3807.3</c:v>
                </c:pt>
                <c:pt idx="2086">
                  <c:v>3800.7</c:v>
                </c:pt>
                <c:pt idx="2087">
                  <c:v>3800.7</c:v>
                </c:pt>
                <c:pt idx="2088">
                  <c:v>3800.7</c:v>
                </c:pt>
                <c:pt idx="2089">
                  <c:v>3800.7</c:v>
                </c:pt>
                <c:pt idx="2090">
                  <c:v>3794</c:v>
                </c:pt>
                <c:pt idx="2091">
                  <c:v>3794</c:v>
                </c:pt>
                <c:pt idx="2092">
                  <c:v>3794</c:v>
                </c:pt>
                <c:pt idx="2093">
                  <c:v>3794</c:v>
                </c:pt>
                <c:pt idx="2094">
                  <c:v>3794</c:v>
                </c:pt>
                <c:pt idx="2095">
                  <c:v>3794</c:v>
                </c:pt>
                <c:pt idx="2096">
                  <c:v>3825.5</c:v>
                </c:pt>
                <c:pt idx="2097">
                  <c:v>3825.5</c:v>
                </c:pt>
                <c:pt idx="2098">
                  <c:v>3825.5</c:v>
                </c:pt>
                <c:pt idx="2099">
                  <c:v>3825.5</c:v>
                </c:pt>
                <c:pt idx="2100">
                  <c:v>3825.5</c:v>
                </c:pt>
                <c:pt idx="2101">
                  <c:v>3825.5</c:v>
                </c:pt>
                <c:pt idx="2102">
                  <c:v>3825.5</c:v>
                </c:pt>
                <c:pt idx="2103">
                  <c:v>3825.5</c:v>
                </c:pt>
                <c:pt idx="2104">
                  <c:v>3825.5</c:v>
                </c:pt>
                <c:pt idx="2105">
                  <c:v>3825.5</c:v>
                </c:pt>
                <c:pt idx="2106">
                  <c:v>3825.5</c:v>
                </c:pt>
                <c:pt idx="2107">
                  <c:v>3825.5</c:v>
                </c:pt>
                <c:pt idx="2108">
                  <c:v>3825.5</c:v>
                </c:pt>
                <c:pt idx="2109">
                  <c:v>3825.5</c:v>
                </c:pt>
                <c:pt idx="2110">
                  <c:v>3828.1</c:v>
                </c:pt>
                <c:pt idx="2111">
                  <c:v>3828.1</c:v>
                </c:pt>
                <c:pt idx="2112">
                  <c:v>3828.1</c:v>
                </c:pt>
                <c:pt idx="2113">
                  <c:v>3826.2</c:v>
                </c:pt>
                <c:pt idx="2114">
                  <c:v>3825.5</c:v>
                </c:pt>
                <c:pt idx="2115">
                  <c:v>3826.2</c:v>
                </c:pt>
                <c:pt idx="2116">
                  <c:v>3828.1</c:v>
                </c:pt>
                <c:pt idx="2117">
                  <c:v>3828.1</c:v>
                </c:pt>
                <c:pt idx="2118">
                  <c:v>3828.1</c:v>
                </c:pt>
                <c:pt idx="2119">
                  <c:v>3826.2</c:v>
                </c:pt>
                <c:pt idx="2120">
                  <c:v>3828.1</c:v>
                </c:pt>
                <c:pt idx="2121">
                  <c:v>3826.2</c:v>
                </c:pt>
                <c:pt idx="2122">
                  <c:v>3826.2</c:v>
                </c:pt>
                <c:pt idx="2123">
                  <c:v>3828.1</c:v>
                </c:pt>
                <c:pt idx="2124">
                  <c:v>3828.1</c:v>
                </c:pt>
                <c:pt idx="2125">
                  <c:v>3828.1</c:v>
                </c:pt>
                <c:pt idx="2126">
                  <c:v>3828.1</c:v>
                </c:pt>
                <c:pt idx="2127">
                  <c:v>3828.1</c:v>
                </c:pt>
                <c:pt idx="2128">
                  <c:v>3826.2</c:v>
                </c:pt>
                <c:pt idx="2129">
                  <c:v>3826.2</c:v>
                </c:pt>
                <c:pt idx="2130">
                  <c:v>3826.2</c:v>
                </c:pt>
                <c:pt idx="2131">
                  <c:v>3826.2</c:v>
                </c:pt>
                <c:pt idx="2132">
                  <c:v>3826.2</c:v>
                </c:pt>
                <c:pt idx="2133">
                  <c:v>3826.2</c:v>
                </c:pt>
                <c:pt idx="2134">
                  <c:v>3826.2</c:v>
                </c:pt>
                <c:pt idx="2135">
                  <c:v>3826.2</c:v>
                </c:pt>
                <c:pt idx="2136">
                  <c:v>3826.2</c:v>
                </c:pt>
                <c:pt idx="2137">
                  <c:v>3826.2</c:v>
                </c:pt>
                <c:pt idx="2138">
                  <c:v>3826.2</c:v>
                </c:pt>
                <c:pt idx="2139">
                  <c:v>3826.2</c:v>
                </c:pt>
                <c:pt idx="2140">
                  <c:v>3826.2</c:v>
                </c:pt>
                <c:pt idx="2141">
                  <c:v>3826.2</c:v>
                </c:pt>
                <c:pt idx="2142">
                  <c:v>3826.2</c:v>
                </c:pt>
                <c:pt idx="2143">
                  <c:v>3826.2</c:v>
                </c:pt>
                <c:pt idx="2144">
                  <c:v>3826.2</c:v>
                </c:pt>
                <c:pt idx="2145">
                  <c:v>3826.2</c:v>
                </c:pt>
                <c:pt idx="2146">
                  <c:v>3826.2</c:v>
                </c:pt>
                <c:pt idx="2147">
                  <c:v>3826.2</c:v>
                </c:pt>
                <c:pt idx="2148">
                  <c:v>3825.5</c:v>
                </c:pt>
                <c:pt idx="2149">
                  <c:v>3819.3</c:v>
                </c:pt>
                <c:pt idx="2150">
                  <c:v>3825.5</c:v>
                </c:pt>
                <c:pt idx="2151">
                  <c:v>3825.5</c:v>
                </c:pt>
                <c:pt idx="2152">
                  <c:v>3825.5</c:v>
                </c:pt>
                <c:pt idx="2153">
                  <c:v>3825.5</c:v>
                </c:pt>
                <c:pt idx="2154">
                  <c:v>3825.5</c:v>
                </c:pt>
                <c:pt idx="2155">
                  <c:v>3825.5</c:v>
                </c:pt>
                <c:pt idx="2156">
                  <c:v>3826.2</c:v>
                </c:pt>
                <c:pt idx="2157">
                  <c:v>3828.1</c:v>
                </c:pt>
                <c:pt idx="2158">
                  <c:v>3828.1</c:v>
                </c:pt>
                <c:pt idx="2159">
                  <c:v>3828.1</c:v>
                </c:pt>
                <c:pt idx="2160">
                  <c:v>3826.2</c:v>
                </c:pt>
                <c:pt idx="2161">
                  <c:v>3828.1</c:v>
                </c:pt>
                <c:pt idx="2162">
                  <c:v>3826.2</c:v>
                </c:pt>
                <c:pt idx="2163">
                  <c:v>3828.1</c:v>
                </c:pt>
                <c:pt idx="2164">
                  <c:v>3826.2</c:v>
                </c:pt>
                <c:pt idx="2165">
                  <c:v>3826.2</c:v>
                </c:pt>
                <c:pt idx="2166">
                  <c:v>3828.1</c:v>
                </c:pt>
                <c:pt idx="2167">
                  <c:v>3826.2</c:v>
                </c:pt>
                <c:pt idx="2168">
                  <c:v>3828.1</c:v>
                </c:pt>
                <c:pt idx="2169">
                  <c:v>3828.1</c:v>
                </c:pt>
                <c:pt idx="2170">
                  <c:v>3826.2</c:v>
                </c:pt>
                <c:pt idx="2171">
                  <c:v>3826.2</c:v>
                </c:pt>
                <c:pt idx="2172">
                  <c:v>3828.1</c:v>
                </c:pt>
                <c:pt idx="2173">
                  <c:v>3826.2</c:v>
                </c:pt>
                <c:pt idx="2174">
                  <c:v>3826.2</c:v>
                </c:pt>
                <c:pt idx="2175">
                  <c:v>3826.2</c:v>
                </c:pt>
                <c:pt idx="2176">
                  <c:v>3826.2</c:v>
                </c:pt>
                <c:pt idx="2177">
                  <c:v>3826.2</c:v>
                </c:pt>
                <c:pt idx="2178">
                  <c:v>3826.2</c:v>
                </c:pt>
                <c:pt idx="2179">
                  <c:v>3826.2</c:v>
                </c:pt>
                <c:pt idx="2180">
                  <c:v>3826.2</c:v>
                </c:pt>
                <c:pt idx="2181">
                  <c:v>3826.2</c:v>
                </c:pt>
                <c:pt idx="2182">
                  <c:v>3826.2</c:v>
                </c:pt>
                <c:pt idx="2183">
                  <c:v>3826.2</c:v>
                </c:pt>
                <c:pt idx="2184">
                  <c:v>3826.2</c:v>
                </c:pt>
                <c:pt idx="2185">
                  <c:v>3826.2</c:v>
                </c:pt>
                <c:pt idx="2186">
                  <c:v>3826.2</c:v>
                </c:pt>
                <c:pt idx="2187">
                  <c:v>3826.2</c:v>
                </c:pt>
                <c:pt idx="2188">
                  <c:v>3825.5</c:v>
                </c:pt>
                <c:pt idx="2189">
                  <c:v>3825.5</c:v>
                </c:pt>
                <c:pt idx="2190">
                  <c:v>3828.1</c:v>
                </c:pt>
                <c:pt idx="2191">
                  <c:v>3828.1</c:v>
                </c:pt>
                <c:pt idx="2192">
                  <c:v>3826.2</c:v>
                </c:pt>
                <c:pt idx="2193">
                  <c:v>3828.1</c:v>
                </c:pt>
                <c:pt idx="2194">
                  <c:v>3826.2</c:v>
                </c:pt>
                <c:pt idx="2195">
                  <c:v>3828.1</c:v>
                </c:pt>
                <c:pt idx="2196">
                  <c:v>3826.2</c:v>
                </c:pt>
                <c:pt idx="2197">
                  <c:v>3826.2</c:v>
                </c:pt>
                <c:pt idx="2198">
                  <c:v>3828.1</c:v>
                </c:pt>
                <c:pt idx="2199">
                  <c:v>3828.1</c:v>
                </c:pt>
                <c:pt idx="2200">
                  <c:v>3826.2</c:v>
                </c:pt>
                <c:pt idx="2201">
                  <c:v>3826.2</c:v>
                </c:pt>
                <c:pt idx="2202">
                  <c:v>3826.2</c:v>
                </c:pt>
                <c:pt idx="2203">
                  <c:v>3826.2</c:v>
                </c:pt>
                <c:pt idx="2204">
                  <c:v>3826.2</c:v>
                </c:pt>
                <c:pt idx="2205">
                  <c:v>3826.2</c:v>
                </c:pt>
                <c:pt idx="2206">
                  <c:v>3826.2</c:v>
                </c:pt>
                <c:pt idx="2207">
                  <c:v>3826.2</c:v>
                </c:pt>
                <c:pt idx="2208">
                  <c:v>3826.2</c:v>
                </c:pt>
                <c:pt idx="2209">
                  <c:v>3825.5</c:v>
                </c:pt>
                <c:pt idx="2210">
                  <c:v>3825.5</c:v>
                </c:pt>
                <c:pt idx="2211">
                  <c:v>3825.5</c:v>
                </c:pt>
                <c:pt idx="2212">
                  <c:v>3825.5</c:v>
                </c:pt>
                <c:pt idx="2213">
                  <c:v>3825.5</c:v>
                </c:pt>
                <c:pt idx="2214">
                  <c:v>3825.5</c:v>
                </c:pt>
                <c:pt idx="2215">
                  <c:v>3819.3</c:v>
                </c:pt>
                <c:pt idx="2216">
                  <c:v>3825.5</c:v>
                </c:pt>
                <c:pt idx="2217">
                  <c:v>3825.5</c:v>
                </c:pt>
                <c:pt idx="2218">
                  <c:v>3825.5</c:v>
                </c:pt>
                <c:pt idx="2219">
                  <c:v>3825.5</c:v>
                </c:pt>
                <c:pt idx="2220">
                  <c:v>3825.5</c:v>
                </c:pt>
                <c:pt idx="2221">
                  <c:v>3825.5</c:v>
                </c:pt>
                <c:pt idx="2222">
                  <c:v>3825.5</c:v>
                </c:pt>
                <c:pt idx="2223">
                  <c:v>3825.5</c:v>
                </c:pt>
                <c:pt idx="2224">
                  <c:v>3825.5</c:v>
                </c:pt>
                <c:pt idx="2225">
                  <c:v>3825.5</c:v>
                </c:pt>
                <c:pt idx="2226">
                  <c:v>3828.1</c:v>
                </c:pt>
                <c:pt idx="2227">
                  <c:v>3828.1</c:v>
                </c:pt>
                <c:pt idx="2228">
                  <c:v>3825.5</c:v>
                </c:pt>
                <c:pt idx="2229">
                  <c:v>3828.1</c:v>
                </c:pt>
                <c:pt idx="2230">
                  <c:v>3828.1</c:v>
                </c:pt>
                <c:pt idx="2231">
                  <c:v>3826.2</c:v>
                </c:pt>
                <c:pt idx="2232">
                  <c:v>3825.5</c:v>
                </c:pt>
                <c:pt idx="2233">
                  <c:v>3828.1</c:v>
                </c:pt>
                <c:pt idx="2234">
                  <c:v>3828.1</c:v>
                </c:pt>
                <c:pt idx="2235">
                  <c:v>3826.2</c:v>
                </c:pt>
                <c:pt idx="2236">
                  <c:v>3826.2</c:v>
                </c:pt>
                <c:pt idx="2237">
                  <c:v>3828.1</c:v>
                </c:pt>
                <c:pt idx="2238">
                  <c:v>3828.1</c:v>
                </c:pt>
                <c:pt idx="2239">
                  <c:v>3828.1</c:v>
                </c:pt>
                <c:pt idx="2240">
                  <c:v>3828.1</c:v>
                </c:pt>
                <c:pt idx="2241">
                  <c:v>3825.5</c:v>
                </c:pt>
                <c:pt idx="2242">
                  <c:v>3826.2</c:v>
                </c:pt>
                <c:pt idx="2243">
                  <c:v>3826.2</c:v>
                </c:pt>
                <c:pt idx="2244">
                  <c:v>3826.2</c:v>
                </c:pt>
                <c:pt idx="2245">
                  <c:v>3826.2</c:v>
                </c:pt>
                <c:pt idx="2246">
                  <c:v>3826.2</c:v>
                </c:pt>
                <c:pt idx="2247">
                  <c:v>3826.2</c:v>
                </c:pt>
                <c:pt idx="2248">
                  <c:v>3826.2</c:v>
                </c:pt>
                <c:pt idx="2249">
                  <c:v>3826.2</c:v>
                </c:pt>
                <c:pt idx="2250">
                  <c:v>3826.2</c:v>
                </c:pt>
                <c:pt idx="2251">
                  <c:v>3826.2</c:v>
                </c:pt>
                <c:pt idx="2252">
                  <c:v>3826.2</c:v>
                </c:pt>
                <c:pt idx="2253">
                  <c:v>3826.2</c:v>
                </c:pt>
                <c:pt idx="2254">
                  <c:v>3826.2</c:v>
                </c:pt>
                <c:pt idx="2255">
                  <c:v>3826.2</c:v>
                </c:pt>
                <c:pt idx="2256">
                  <c:v>3826.2</c:v>
                </c:pt>
                <c:pt idx="2257">
                  <c:v>3826.2</c:v>
                </c:pt>
                <c:pt idx="2258">
                  <c:v>3826.2</c:v>
                </c:pt>
                <c:pt idx="2259">
                  <c:v>3846.1</c:v>
                </c:pt>
                <c:pt idx="2260">
                  <c:v>3846.1</c:v>
                </c:pt>
                <c:pt idx="2261">
                  <c:v>3846.1</c:v>
                </c:pt>
                <c:pt idx="2262">
                  <c:v>3846.1</c:v>
                </c:pt>
                <c:pt idx="2263">
                  <c:v>3846.1</c:v>
                </c:pt>
                <c:pt idx="2264">
                  <c:v>3846.1</c:v>
                </c:pt>
                <c:pt idx="2265">
                  <c:v>3846.1</c:v>
                </c:pt>
                <c:pt idx="2266">
                  <c:v>3846.1</c:v>
                </c:pt>
                <c:pt idx="2267">
                  <c:v>3846.1</c:v>
                </c:pt>
                <c:pt idx="2268">
                  <c:v>3846.1</c:v>
                </c:pt>
                <c:pt idx="2269">
                  <c:v>3846.1</c:v>
                </c:pt>
                <c:pt idx="2270">
                  <c:v>3846.1</c:v>
                </c:pt>
                <c:pt idx="2271">
                  <c:v>3846.1</c:v>
                </c:pt>
                <c:pt idx="2272">
                  <c:v>3846.1</c:v>
                </c:pt>
                <c:pt idx="2273">
                  <c:v>3846.1</c:v>
                </c:pt>
                <c:pt idx="2274">
                  <c:v>3846.1</c:v>
                </c:pt>
                <c:pt idx="2275">
                  <c:v>3846.1</c:v>
                </c:pt>
                <c:pt idx="2276">
                  <c:v>3846.1</c:v>
                </c:pt>
                <c:pt idx="2277">
                  <c:v>3846.1</c:v>
                </c:pt>
                <c:pt idx="2278">
                  <c:v>3846.1</c:v>
                </c:pt>
                <c:pt idx="2279">
                  <c:v>3846.1</c:v>
                </c:pt>
                <c:pt idx="2280">
                  <c:v>3846.1</c:v>
                </c:pt>
                <c:pt idx="2281">
                  <c:v>3846.1</c:v>
                </c:pt>
                <c:pt idx="2282">
                  <c:v>3846.1</c:v>
                </c:pt>
                <c:pt idx="2283">
                  <c:v>3846.1</c:v>
                </c:pt>
                <c:pt idx="2284">
                  <c:v>3846.1</c:v>
                </c:pt>
                <c:pt idx="2285">
                  <c:v>3846.1</c:v>
                </c:pt>
                <c:pt idx="2286">
                  <c:v>3846.1</c:v>
                </c:pt>
                <c:pt idx="2287">
                  <c:v>3846.1</c:v>
                </c:pt>
                <c:pt idx="2288">
                  <c:v>3846.1</c:v>
                </c:pt>
                <c:pt idx="2289">
                  <c:v>3846.1</c:v>
                </c:pt>
                <c:pt idx="2290">
                  <c:v>3853.4</c:v>
                </c:pt>
                <c:pt idx="2291">
                  <c:v>3853.4</c:v>
                </c:pt>
                <c:pt idx="2292">
                  <c:v>3853.4</c:v>
                </c:pt>
                <c:pt idx="2293">
                  <c:v>3853.4</c:v>
                </c:pt>
                <c:pt idx="2294">
                  <c:v>3853.4</c:v>
                </c:pt>
                <c:pt idx="2295">
                  <c:v>3853.4</c:v>
                </c:pt>
                <c:pt idx="2296">
                  <c:v>3853.4</c:v>
                </c:pt>
                <c:pt idx="2297">
                  <c:v>3853.4</c:v>
                </c:pt>
                <c:pt idx="2298">
                  <c:v>3853.4</c:v>
                </c:pt>
                <c:pt idx="2299">
                  <c:v>3853.4</c:v>
                </c:pt>
                <c:pt idx="2300">
                  <c:v>3853.4</c:v>
                </c:pt>
                <c:pt idx="2301">
                  <c:v>3853.4</c:v>
                </c:pt>
                <c:pt idx="2302">
                  <c:v>3853.4</c:v>
                </c:pt>
                <c:pt idx="2303">
                  <c:v>3853.4</c:v>
                </c:pt>
                <c:pt idx="2304">
                  <c:v>3853.4</c:v>
                </c:pt>
                <c:pt idx="2305">
                  <c:v>3853.4</c:v>
                </c:pt>
                <c:pt idx="2306">
                  <c:v>3853.4</c:v>
                </c:pt>
                <c:pt idx="2307">
                  <c:v>3853.4</c:v>
                </c:pt>
                <c:pt idx="2308">
                  <c:v>3846.1</c:v>
                </c:pt>
                <c:pt idx="2309">
                  <c:v>3846.1</c:v>
                </c:pt>
                <c:pt idx="2310">
                  <c:v>3846.1</c:v>
                </c:pt>
                <c:pt idx="2311">
                  <c:v>3846.1</c:v>
                </c:pt>
                <c:pt idx="2312">
                  <c:v>3846.1</c:v>
                </c:pt>
                <c:pt idx="2313">
                  <c:v>3846.1</c:v>
                </c:pt>
                <c:pt idx="2314">
                  <c:v>3846.1</c:v>
                </c:pt>
                <c:pt idx="2315">
                  <c:v>3846.1</c:v>
                </c:pt>
                <c:pt idx="2316">
                  <c:v>3846.1</c:v>
                </c:pt>
                <c:pt idx="2317">
                  <c:v>3846.1</c:v>
                </c:pt>
                <c:pt idx="2318">
                  <c:v>3846.1</c:v>
                </c:pt>
                <c:pt idx="2319">
                  <c:v>3846.1</c:v>
                </c:pt>
                <c:pt idx="2320">
                  <c:v>3846.1</c:v>
                </c:pt>
                <c:pt idx="2321">
                  <c:v>3846.1</c:v>
                </c:pt>
                <c:pt idx="2322">
                  <c:v>3846.1</c:v>
                </c:pt>
                <c:pt idx="2323">
                  <c:v>3846.1</c:v>
                </c:pt>
                <c:pt idx="2324">
                  <c:v>3846.1</c:v>
                </c:pt>
                <c:pt idx="2325">
                  <c:v>3846.1</c:v>
                </c:pt>
                <c:pt idx="2326">
                  <c:v>3846.1</c:v>
                </c:pt>
                <c:pt idx="2327">
                  <c:v>3846.1</c:v>
                </c:pt>
                <c:pt idx="2328">
                  <c:v>3846.1</c:v>
                </c:pt>
                <c:pt idx="2329">
                  <c:v>3853.4</c:v>
                </c:pt>
                <c:pt idx="2330">
                  <c:v>3853.4</c:v>
                </c:pt>
                <c:pt idx="2331">
                  <c:v>3853.4</c:v>
                </c:pt>
                <c:pt idx="2332">
                  <c:v>3853.4</c:v>
                </c:pt>
                <c:pt idx="2333">
                  <c:v>3853.4</c:v>
                </c:pt>
                <c:pt idx="2334">
                  <c:v>3853.4</c:v>
                </c:pt>
                <c:pt idx="2335">
                  <c:v>3853.4</c:v>
                </c:pt>
                <c:pt idx="2336">
                  <c:v>3853.4</c:v>
                </c:pt>
                <c:pt idx="2337">
                  <c:v>3853.4</c:v>
                </c:pt>
                <c:pt idx="2338">
                  <c:v>3853.4</c:v>
                </c:pt>
                <c:pt idx="2339">
                  <c:v>3853.4</c:v>
                </c:pt>
                <c:pt idx="2340">
                  <c:v>3853.4</c:v>
                </c:pt>
                <c:pt idx="2341">
                  <c:v>3853.4</c:v>
                </c:pt>
                <c:pt idx="2342">
                  <c:v>3853.4</c:v>
                </c:pt>
                <c:pt idx="2343">
                  <c:v>3853.4</c:v>
                </c:pt>
                <c:pt idx="2344">
                  <c:v>3846.1</c:v>
                </c:pt>
                <c:pt idx="2345">
                  <c:v>3846.1</c:v>
                </c:pt>
                <c:pt idx="2346">
                  <c:v>3846.1</c:v>
                </c:pt>
                <c:pt idx="2347">
                  <c:v>3846.1</c:v>
                </c:pt>
                <c:pt idx="2348">
                  <c:v>3846.1</c:v>
                </c:pt>
                <c:pt idx="2349">
                  <c:v>3846.1</c:v>
                </c:pt>
                <c:pt idx="2350">
                  <c:v>3846.1</c:v>
                </c:pt>
                <c:pt idx="2351">
                  <c:v>3846.1</c:v>
                </c:pt>
                <c:pt idx="2352">
                  <c:v>3853.4</c:v>
                </c:pt>
                <c:pt idx="2353">
                  <c:v>3853.4</c:v>
                </c:pt>
                <c:pt idx="2354">
                  <c:v>3860.8</c:v>
                </c:pt>
                <c:pt idx="2355">
                  <c:v>3853.4</c:v>
                </c:pt>
                <c:pt idx="2356">
                  <c:v>3853.4</c:v>
                </c:pt>
                <c:pt idx="2357">
                  <c:v>3853.4</c:v>
                </c:pt>
                <c:pt idx="2358">
                  <c:v>3853.4</c:v>
                </c:pt>
                <c:pt idx="2359">
                  <c:v>3853.4</c:v>
                </c:pt>
                <c:pt idx="2360">
                  <c:v>3853.4</c:v>
                </c:pt>
                <c:pt idx="2361">
                  <c:v>3846.1</c:v>
                </c:pt>
                <c:pt idx="2362">
                  <c:v>3846.1</c:v>
                </c:pt>
                <c:pt idx="2363">
                  <c:v>3846.1</c:v>
                </c:pt>
                <c:pt idx="2364">
                  <c:v>3846.1</c:v>
                </c:pt>
                <c:pt idx="2365">
                  <c:v>3846.1</c:v>
                </c:pt>
                <c:pt idx="2366">
                  <c:v>3846.1</c:v>
                </c:pt>
                <c:pt idx="2367">
                  <c:v>3846.1</c:v>
                </c:pt>
                <c:pt idx="2368">
                  <c:v>3846.1</c:v>
                </c:pt>
                <c:pt idx="2369">
                  <c:v>3846.1</c:v>
                </c:pt>
                <c:pt idx="2370">
                  <c:v>3846.1</c:v>
                </c:pt>
                <c:pt idx="2371">
                  <c:v>3846.1</c:v>
                </c:pt>
                <c:pt idx="2372">
                  <c:v>3846.1</c:v>
                </c:pt>
                <c:pt idx="2373">
                  <c:v>3846.1</c:v>
                </c:pt>
                <c:pt idx="2374">
                  <c:v>3846.1</c:v>
                </c:pt>
                <c:pt idx="2375">
                  <c:v>3846.1</c:v>
                </c:pt>
                <c:pt idx="2376">
                  <c:v>3846.1</c:v>
                </c:pt>
                <c:pt idx="2377">
                  <c:v>3846.1</c:v>
                </c:pt>
                <c:pt idx="2378">
                  <c:v>3846.1</c:v>
                </c:pt>
                <c:pt idx="2379">
                  <c:v>3846.1</c:v>
                </c:pt>
                <c:pt idx="2380">
                  <c:v>3846.1</c:v>
                </c:pt>
                <c:pt idx="2381">
                  <c:v>3846.1</c:v>
                </c:pt>
                <c:pt idx="2382">
                  <c:v>3846.1</c:v>
                </c:pt>
                <c:pt idx="2383">
                  <c:v>3853.4</c:v>
                </c:pt>
                <c:pt idx="2384">
                  <c:v>3853.4</c:v>
                </c:pt>
                <c:pt idx="2385">
                  <c:v>3853.4</c:v>
                </c:pt>
                <c:pt idx="2386">
                  <c:v>3853.4</c:v>
                </c:pt>
                <c:pt idx="2387">
                  <c:v>3853.4</c:v>
                </c:pt>
                <c:pt idx="2388">
                  <c:v>3853.4</c:v>
                </c:pt>
                <c:pt idx="2389">
                  <c:v>3853.4</c:v>
                </c:pt>
                <c:pt idx="2390">
                  <c:v>3853.4</c:v>
                </c:pt>
                <c:pt idx="2391">
                  <c:v>3853.4</c:v>
                </c:pt>
                <c:pt idx="2392">
                  <c:v>3853.4</c:v>
                </c:pt>
                <c:pt idx="2393">
                  <c:v>3853.4</c:v>
                </c:pt>
                <c:pt idx="2394">
                  <c:v>3853.4</c:v>
                </c:pt>
                <c:pt idx="2395">
                  <c:v>3853.4</c:v>
                </c:pt>
                <c:pt idx="2396">
                  <c:v>3853.4</c:v>
                </c:pt>
                <c:pt idx="2397">
                  <c:v>3853.4</c:v>
                </c:pt>
                <c:pt idx="2398">
                  <c:v>3853.4</c:v>
                </c:pt>
                <c:pt idx="2399">
                  <c:v>3661.3</c:v>
                </c:pt>
                <c:pt idx="2400">
                  <c:v>3661.3</c:v>
                </c:pt>
                <c:pt idx="2401">
                  <c:v>3652.3</c:v>
                </c:pt>
                <c:pt idx="2402">
                  <c:v>3670.4</c:v>
                </c:pt>
                <c:pt idx="2403">
                  <c:v>3670.4</c:v>
                </c:pt>
                <c:pt idx="2404">
                  <c:v>3661.3</c:v>
                </c:pt>
                <c:pt idx="2405">
                  <c:v>3661.3</c:v>
                </c:pt>
                <c:pt idx="2406">
                  <c:v>3652.3</c:v>
                </c:pt>
                <c:pt idx="2407">
                  <c:v>3652.3</c:v>
                </c:pt>
                <c:pt idx="2408">
                  <c:v>3670.4</c:v>
                </c:pt>
                <c:pt idx="2409">
                  <c:v>3670.4</c:v>
                </c:pt>
                <c:pt idx="2410">
                  <c:v>3670.4</c:v>
                </c:pt>
                <c:pt idx="2411">
                  <c:v>3670.4</c:v>
                </c:pt>
                <c:pt idx="2412">
                  <c:v>3670.4</c:v>
                </c:pt>
                <c:pt idx="2413">
                  <c:v>3661.3</c:v>
                </c:pt>
                <c:pt idx="2414">
                  <c:v>3670.4</c:v>
                </c:pt>
                <c:pt idx="2415">
                  <c:v>3652.3</c:v>
                </c:pt>
                <c:pt idx="2416">
                  <c:v>3652.3</c:v>
                </c:pt>
                <c:pt idx="2417">
                  <c:v>3678.9</c:v>
                </c:pt>
                <c:pt idx="2418">
                  <c:v>3678.9</c:v>
                </c:pt>
                <c:pt idx="2419">
                  <c:v>3678.9</c:v>
                </c:pt>
                <c:pt idx="2420">
                  <c:v>3670.1</c:v>
                </c:pt>
                <c:pt idx="2421">
                  <c:v>3670.1</c:v>
                </c:pt>
                <c:pt idx="2422">
                  <c:v>3670.1</c:v>
                </c:pt>
                <c:pt idx="2423">
                  <c:v>3670.1</c:v>
                </c:pt>
                <c:pt idx="2424">
                  <c:v>3701.1</c:v>
                </c:pt>
                <c:pt idx="2425">
                  <c:v>3670.1</c:v>
                </c:pt>
                <c:pt idx="2426">
                  <c:v>3670.1</c:v>
                </c:pt>
                <c:pt idx="2427">
                  <c:v>3678.9</c:v>
                </c:pt>
                <c:pt idx="2428">
                  <c:v>3678.9</c:v>
                </c:pt>
                <c:pt idx="2429">
                  <c:v>3678.9</c:v>
                </c:pt>
                <c:pt idx="2430">
                  <c:v>3678.9</c:v>
                </c:pt>
                <c:pt idx="2431">
                  <c:v>3678.9</c:v>
                </c:pt>
                <c:pt idx="2432">
                  <c:v>3678.9</c:v>
                </c:pt>
                <c:pt idx="2433">
                  <c:v>3670.1</c:v>
                </c:pt>
                <c:pt idx="2434">
                  <c:v>3670.1</c:v>
                </c:pt>
                <c:pt idx="2435">
                  <c:v>3678.9</c:v>
                </c:pt>
                <c:pt idx="2436">
                  <c:v>3678.9</c:v>
                </c:pt>
                <c:pt idx="2437">
                  <c:v>3678.9</c:v>
                </c:pt>
                <c:pt idx="2438">
                  <c:v>3670.1</c:v>
                </c:pt>
                <c:pt idx="2439">
                  <c:v>3670.1</c:v>
                </c:pt>
                <c:pt idx="2440">
                  <c:v>3670.1</c:v>
                </c:pt>
                <c:pt idx="2441">
                  <c:v>3670.1</c:v>
                </c:pt>
                <c:pt idx="2442">
                  <c:v>3670.1</c:v>
                </c:pt>
                <c:pt idx="2443">
                  <c:v>3670.1</c:v>
                </c:pt>
                <c:pt idx="2444">
                  <c:v>3701.1</c:v>
                </c:pt>
                <c:pt idx="2445">
                  <c:v>3701.1</c:v>
                </c:pt>
                <c:pt idx="2446">
                  <c:v>3701.1</c:v>
                </c:pt>
                <c:pt idx="2447">
                  <c:v>3678.9</c:v>
                </c:pt>
                <c:pt idx="2448">
                  <c:v>3678.9</c:v>
                </c:pt>
                <c:pt idx="2449">
                  <c:v>3678.9</c:v>
                </c:pt>
                <c:pt idx="2450">
                  <c:v>3678.9</c:v>
                </c:pt>
                <c:pt idx="2451">
                  <c:v>3678.9</c:v>
                </c:pt>
                <c:pt idx="2452">
                  <c:v>3678.9</c:v>
                </c:pt>
                <c:pt idx="2453">
                  <c:v>3678.9</c:v>
                </c:pt>
                <c:pt idx="2454">
                  <c:v>3678.9</c:v>
                </c:pt>
                <c:pt idx="2455">
                  <c:v>3678.9</c:v>
                </c:pt>
                <c:pt idx="2456">
                  <c:v>3678.9</c:v>
                </c:pt>
                <c:pt idx="2457">
                  <c:v>3678.9</c:v>
                </c:pt>
                <c:pt idx="2458">
                  <c:v>3678.9</c:v>
                </c:pt>
                <c:pt idx="2459">
                  <c:v>3678.9</c:v>
                </c:pt>
                <c:pt idx="2460">
                  <c:v>3670.1</c:v>
                </c:pt>
                <c:pt idx="2461">
                  <c:v>3678.9</c:v>
                </c:pt>
                <c:pt idx="2462">
                  <c:v>3670.1</c:v>
                </c:pt>
                <c:pt idx="2463">
                  <c:v>3670.1</c:v>
                </c:pt>
                <c:pt idx="2464">
                  <c:v>3670.1</c:v>
                </c:pt>
                <c:pt idx="2465">
                  <c:v>3670.1</c:v>
                </c:pt>
                <c:pt idx="2466">
                  <c:v>3670.1</c:v>
                </c:pt>
                <c:pt idx="2467">
                  <c:v>3670.1</c:v>
                </c:pt>
                <c:pt idx="2468">
                  <c:v>3670.1</c:v>
                </c:pt>
                <c:pt idx="2469">
                  <c:v>3670.1</c:v>
                </c:pt>
                <c:pt idx="2470">
                  <c:v>3670.1</c:v>
                </c:pt>
                <c:pt idx="2471">
                  <c:v>3670.1</c:v>
                </c:pt>
                <c:pt idx="2472">
                  <c:v>3670.1</c:v>
                </c:pt>
                <c:pt idx="2473">
                  <c:v>3670.1</c:v>
                </c:pt>
                <c:pt idx="2474">
                  <c:v>3670.1</c:v>
                </c:pt>
                <c:pt idx="2475">
                  <c:v>3670.1</c:v>
                </c:pt>
                <c:pt idx="2476">
                  <c:v>3670.1</c:v>
                </c:pt>
                <c:pt idx="2477">
                  <c:v>3670.1</c:v>
                </c:pt>
                <c:pt idx="2478">
                  <c:v>3670.1</c:v>
                </c:pt>
                <c:pt idx="2479">
                  <c:v>3670.1</c:v>
                </c:pt>
                <c:pt idx="2480">
                  <c:v>3670.1</c:v>
                </c:pt>
                <c:pt idx="2481">
                  <c:v>3670.1</c:v>
                </c:pt>
                <c:pt idx="2482">
                  <c:v>3701.1</c:v>
                </c:pt>
                <c:pt idx="2483">
                  <c:v>3701.1</c:v>
                </c:pt>
                <c:pt idx="2484">
                  <c:v>3701.1</c:v>
                </c:pt>
                <c:pt idx="2485">
                  <c:v>3701.1</c:v>
                </c:pt>
                <c:pt idx="2486">
                  <c:v>3687.3</c:v>
                </c:pt>
                <c:pt idx="2487">
                  <c:v>3687.3</c:v>
                </c:pt>
                <c:pt idx="2488">
                  <c:v>3687.3</c:v>
                </c:pt>
                <c:pt idx="2489">
                  <c:v>3687.3</c:v>
                </c:pt>
                <c:pt idx="2490">
                  <c:v>3687.3</c:v>
                </c:pt>
                <c:pt idx="2491">
                  <c:v>3687.3</c:v>
                </c:pt>
                <c:pt idx="2492">
                  <c:v>3687.3</c:v>
                </c:pt>
                <c:pt idx="2493">
                  <c:v>3687.3</c:v>
                </c:pt>
                <c:pt idx="2494">
                  <c:v>3687.3</c:v>
                </c:pt>
                <c:pt idx="2495">
                  <c:v>3687.3</c:v>
                </c:pt>
                <c:pt idx="2496">
                  <c:v>3687.3</c:v>
                </c:pt>
                <c:pt idx="2497">
                  <c:v>3687.3</c:v>
                </c:pt>
                <c:pt idx="2498">
                  <c:v>3687.3</c:v>
                </c:pt>
                <c:pt idx="2499">
                  <c:v>3687.3</c:v>
                </c:pt>
                <c:pt idx="2500">
                  <c:v>3687.3</c:v>
                </c:pt>
                <c:pt idx="2501">
                  <c:v>3687.3</c:v>
                </c:pt>
                <c:pt idx="2502">
                  <c:v>3687.3</c:v>
                </c:pt>
                <c:pt idx="2503">
                  <c:v>3687.3</c:v>
                </c:pt>
                <c:pt idx="2504">
                  <c:v>3687.3</c:v>
                </c:pt>
                <c:pt idx="2505">
                  <c:v>3687.3</c:v>
                </c:pt>
                <c:pt idx="2506">
                  <c:v>3687.3</c:v>
                </c:pt>
                <c:pt idx="2507">
                  <c:v>3687.3</c:v>
                </c:pt>
                <c:pt idx="2508">
                  <c:v>3687.3</c:v>
                </c:pt>
                <c:pt idx="2509">
                  <c:v>3687.3</c:v>
                </c:pt>
                <c:pt idx="2510">
                  <c:v>3687.3</c:v>
                </c:pt>
                <c:pt idx="2511">
                  <c:v>3687.3</c:v>
                </c:pt>
                <c:pt idx="2512">
                  <c:v>3687.3</c:v>
                </c:pt>
                <c:pt idx="2513">
                  <c:v>3687.3</c:v>
                </c:pt>
                <c:pt idx="2514">
                  <c:v>3687.3</c:v>
                </c:pt>
                <c:pt idx="2515">
                  <c:v>3687.3</c:v>
                </c:pt>
                <c:pt idx="2516">
                  <c:v>3687.3</c:v>
                </c:pt>
                <c:pt idx="2517">
                  <c:v>3687.3</c:v>
                </c:pt>
                <c:pt idx="2518">
                  <c:v>3687.3</c:v>
                </c:pt>
                <c:pt idx="2519">
                  <c:v>3687.3</c:v>
                </c:pt>
                <c:pt idx="2520">
                  <c:v>3687.3</c:v>
                </c:pt>
                <c:pt idx="2521">
                  <c:v>3687.3</c:v>
                </c:pt>
                <c:pt idx="2522">
                  <c:v>3687.3</c:v>
                </c:pt>
                <c:pt idx="2523">
                  <c:v>3687.3</c:v>
                </c:pt>
                <c:pt idx="2524">
                  <c:v>3687.3</c:v>
                </c:pt>
                <c:pt idx="2525">
                  <c:v>3687.3</c:v>
                </c:pt>
                <c:pt idx="2526">
                  <c:v>3687.3</c:v>
                </c:pt>
                <c:pt idx="2527">
                  <c:v>3687.3</c:v>
                </c:pt>
                <c:pt idx="2528">
                  <c:v>3687.3</c:v>
                </c:pt>
                <c:pt idx="2529">
                  <c:v>3687.3</c:v>
                </c:pt>
                <c:pt idx="2530">
                  <c:v>3687.3</c:v>
                </c:pt>
                <c:pt idx="2531">
                  <c:v>3687.3</c:v>
                </c:pt>
                <c:pt idx="2532">
                  <c:v>3687.3</c:v>
                </c:pt>
                <c:pt idx="2533">
                  <c:v>3687.3</c:v>
                </c:pt>
                <c:pt idx="2534">
                  <c:v>3687.3</c:v>
                </c:pt>
                <c:pt idx="2535">
                  <c:v>3687.3</c:v>
                </c:pt>
                <c:pt idx="2536">
                  <c:v>3687.3</c:v>
                </c:pt>
                <c:pt idx="2537">
                  <c:v>3687.3</c:v>
                </c:pt>
                <c:pt idx="2538">
                  <c:v>3687.3</c:v>
                </c:pt>
                <c:pt idx="2539">
                  <c:v>3687.3</c:v>
                </c:pt>
                <c:pt idx="2540">
                  <c:v>3687.3</c:v>
                </c:pt>
                <c:pt idx="2541">
                  <c:v>3687.3</c:v>
                </c:pt>
                <c:pt idx="2542">
                  <c:v>3687.3</c:v>
                </c:pt>
                <c:pt idx="2543">
                  <c:v>3687.3</c:v>
                </c:pt>
                <c:pt idx="2544">
                  <c:v>3687.3</c:v>
                </c:pt>
                <c:pt idx="2545">
                  <c:v>3687.3</c:v>
                </c:pt>
                <c:pt idx="2546">
                  <c:v>3687.3</c:v>
                </c:pt>
                <c:pt idx="2547">
                  <c:v>3687.3</c:v>
                </c:pt>
                <c:pt idx="2548">
                  <c:v>3687.3</c:v>
                </c:pt>
                <c:pt idx="2549">
                  <c:v>3687.3</c:v>
                </c:pt>
                <c:pt idx="2550">
                  <c:v>3687.3</c:v>
                </c:pt>
                <c:pt idx="2551">
                  <c:v>3515.1</c:v>
                </c:pt>
                <c:pt idx="2552">
                  <c:v>3515.1</c:v>
                </c:pt>
                <c:pt idx="2553">
                  <c:v>3599.4</c:v>
                </c:pt>
                <c:pt idx="2554">
                  <c:v>3515.1</c:v>
                </c:pt>
                <c:pt idx="2555">
                  <c:v>3599.4</c:v>
                </c:pt>
                <c:pt idx="2556">
                  <c:v>3515.1</c:v>
                </c:pt>
                <c:pt idx="2557">
                  <c:v>3515.1</c:v>
                </c:pt>
                <c:pt idx="2558">
                  <c:v>3599.4</c:v>
                </c:pt>
                <c:pt idx="2559">
                  <c:v>3599.4</c:v>
                </c:pt>
                <c:pt idx="2560">
                  <c:v>3599.4</c:v>
                </c:pt>
                <c:pt idx="2561">
                  <c:v>3515.1</c:v>
                </c:pt>
                <c:pt idx="2562">
                  <c:v>3706.8</c:v>
                </c:pt>
                <c:pt idx="2563">
                  <c:v>3706.8</c:v>
                </c:pt>
                <c:pt idx="2564">
                  <c:v>3599.4</c:v>
                </c:pt>
                <c:pt idx="2565">
                  <c:v>3599.4</c:v>
                </c:pt>
                <c:pt idx="2566">
                  <c:v>3599.4</c:v>
                </c:pt>
                <c:pt idx="2567">
                  <c:v>3599.4</c:v>
                </c:pt>
                <c:pt idx="2568">
                  <c:v>3522.7</c:v>
                </c:pt>
                <c:pt idx="2569">
                  <c:v>3522.7</c:v>
                </c:pt>
                <c:pt idx="2570">
                  <c:v>3522.7</c:v>
                </c:pt>
                <c:pt idx="2571">
                  <c:v>3610.3</c:v>
                </c:pt>
                <c:pt idx="2572">
                  <c:v>3610.3</c:v>
                </c:pt>
                <c:pt idx="2573">
                  <c:v>3610.3</c:v>
                </c:pt>
                <c:pt idx="2574">
                  <c:v>3610.3</c:v>
                </c:pt>
                <c:pt idx="2575">
                  <c:v>3610.3</c:v>
                </c:pt>
                <c:pt idx="2576">
                  <c:v>3522.7</c:v>
                </c:pt>
                <c:pt idx="2577">
                  <c:v>3610.3</c:v>
                </c:pt>
                <c:pt idx="2578">
                  <c:v>3522.7</c:v>
                </c:pt>
                <c:pt idx="2579">
                  <c:v>3522.7</c:v>
                </c:pt>
                <c:pt idx="2580">
                  <c:v>3522.7</c:v>
                </c:pt>
                <c:pt idx="2581">
                  <c:v>3522.7</c:v>
                </c:pt>
                <c:pt idx="2582">
                  <c:v>3522.7</c:v>
                </c:pt>
                <c:pt idx="2583">
                  <c:v>3522.7</c:v>
                </c:pt>
                <c:pt idx="2584">
                  <c:v>3522.7</c:v>
                </c:pt>
                <c:pt idx="2585">
                  <c:v>3522.7</c:v>
                </c:pt>
                <c:pt idx="2586">
                  <c:v>3522.7</c:v>
                </c:pt>
                <c:pt idx="2587">
                  <c:v>3522.7</c:v>
                </c:pt>
                <c:pt idx="2588">
                  <c:v>3522.7</c:v>
                </c:pt>
                <c:pt idx="2589">
                  <c:v>3610.3</c:v>
                </c:pt>
                <c:pt idx="2590">
                  <c:v>3610.3</c:v>
                </c:pt>
                <c:pt idx="2591">
                  <c:v>3610.3</c:v>
                </c:pt>
                <c:pt idx="2592">
                  <c:v>3610.3</c:v>
                </c:pt>
                <c:pt idx="2593">
                  <c:v>3610.3</c:v>
                </c:pt>
                <c:pt idx="2594">
                  <c:v>3610.3</c:v>
                </c:pt>
                <c:pt idx="2595">
                  <c:v>3610.3</c:v>
                </c:pt>
                <c:pt idx="2596">
                  <c:v>3610.3</c:v>
                </c:pt>
                <c:pt idx="2597">
                  <c:v>3522.7</c:v>
                </c:pt>
                <c:pt idx="2598">
                  <c:v>3522.7</c:v>
                </c:pt>
                <c:pt idx="2599">
                  <c:v>3522.7</c:v>
                </c:pt>
                <c:pt idx="2600">
                  <c:v>3522.7</c:v>
                </c:pt>
                <c:pt idx="2601">
                  <c:v>3522.7</c:v>
                </c:pt>
                <c:pt idx="2602">
                  <c:v>3522.7</c:v>
                </c:pt>
                <c:pt idx="2603">
                  <c:v>3522.7</c:v>
                </c:pt>
                <c:pt idx="2604">
                  <c:v>3522.7</c:v>
                </c:pt>
                <c:pt idx="2605">
                  <c:v>3522.7</c:v>
                </c:pt>
                <c:pt idx="2606">
                  <c:v>3522.7</c:v>
                </c:pt>
                <c:pt idx="2607">
                  <c:v>3522.7</c:v>
                </c:pt>
                <c:pt idx="2608">
                  <c:v>3522.7</c:v>
                </c:pt>
                <c:pt idx="2609">
                  <c:v>3522.7</c:v>
                </c:pt>
                <c:pt idx="2610">
                  <c:v>3522.7</c:v>
                </c:pt>
                <c:pt idx="2611">
                  <c:v>3522.7</c:v>
                </c:pt>
                <c:pt idx="2612">
                  <c:v>3610.3</c:v>
                </c:pt>
                <c:pt idx="2613">
                  <c:v>3610.3</c:v>
                </c:pt>
                <c:pt idx="2614">
                  <c:v>3610.3</c:v>
                </c:pt>
                <c:pt idx="2615">
                  <c:v>3610.3</c:v>
                </c:pt>
                <c:pt idx="2616">
                  <c:v>3610.3</c:v>
                </c:pt>
                <c:pt idx="2617">
                  <c:v>3610.3</c:v>
                </c:pt>
                <c:pt idx="2618">
                  <c:v>3610.3</c:v>
                </c:pt>
                <c:pt idx="2619">
                  <c:v>3610.3</c:v>
                </c:pt>
                <c:pt idx="2620">
                  <c:v>3610.3</c:v>
                </c:pt>
                <c:pt idx="2621">
                  <c:v>3610.3</c:v>
                </c:pt>
                <c:pt idx="2622">
                  <c:v>3610.3</c:v>
                </c:pt>
                <c:pt idx="2623">
                  <c:v>3610.3</c:v>
                </c:pt>
                <c:pt idx="2624">
                  <c:v>3610.3</c:v>
                </c:pt>
                <c:pt idx="2625">
                  <c:v>3610.3</c:v>
                </c:pt>
                <c:pt idx="2626">
                  <c:v>3610.3</c:v>
                </c:pt>
                <c:pt idx="2627">
                  <c:v>3610.3</c:v>
                </c:pt>
                <c:pt idx="2628">
                  <c:v>3610.3</c:v>
                </c:pt>
                <c:pt idx="2629">
                  <c:v>3610.3</c:v>
                </c:pt>
                <c:pt idx="2630">
                  <c:v>3610.3</c:v>
                </c:pt>
                <c:pt idx="2631">
                  <c:v>3610.3</c:v>
                </c:pt>
                <c:pt idx="2632">
                  <c:v>3531.2</c:v>
                </c:pt>
                <c:pt idx="2633">
                  <c:v>3622.3</c:v>
                </c:pt>
                <c:pt idx="2634">
                  <c:v>3531.2</c:v>
                </c:pt>
                <c:pt idx="2635">
                  <c:v>3531.2</c:v>
                </c:pt>
                <c:pt idx="2636">
                  <c:v>3531.2</c:v>
                </c:pt>
                <c:pt idx="2637">
                  <c:v>3531.2</c:v>
                </c:pt>
                <c:pt idx="2638">
                  <c:v>3531.2</c:v>
                </c:pt>
                <c:pt idx="2639">
                  <c:v>3531.2</c:v>
                </c:pt>
                <c:pt idx="2640">
                  <c:v>3531.2</c:v>
                </c:pt>
                <c:pt idx="2641">
                  <c:v>3531.2</c:v>
                </c:pt>
                <c:pt idx="2642">
                  <c:v>3531.2</c:v>
                </c:pt>
                <c:pt idx="2643">
                  <c:v>3531.2</c:v>
                </c:pt>
                <c:pt idx="2644">
                  <c:v>3531.2</c:v>
                </c:pt>
                <c:pt idx="2645">
                  <c:v>3531.2</c:v>
                </c:pt>
                <c:pt idx="2646">
                  <c:v>3531.2</c:v>
                </c:pt>
                <c:pt idx="2647">
                  <c:v>3531.2</c:v>
                </c:pt>
                <c:pt idx="2648">
                  <c:v>3531.2</c:v>
                </c:pt>
                <c:pt idx="2649">
                  <c:v>3531.2</c:v>
                </c:pt>
                <c:pt idx="2650">
                  <c:v>3531.2</c:v>
                </c:pt>
                <c:pt idx="2651">
                  <c:v>3531.2</c:v>
                </c:pt>
                <c:pt idx="2652">
                  <c:v>3531.2</c:v>
                </c:pt>
                <c:pt idx="2653">
                  <c:v>3362.6</c:v>
                </c:pt>
                <c:pt idx="2654">
                  <c:v>3362.6</c:v>
                </c:pt>
                <c:pt idx="2655">
                  <c:v>3362.6</c:v>
                </c:pt>
                <c:pt idx="2656">
                  <c:v>3362.6</c:v>
                </c:pt>
                <c:pt idx="2657">
                  <c:v>3362.6</c:v>
                </c:pt>
                <c:pt idx="2658">
                  <c:v>3362.6</c:v>
                </c:pt>
                <c:pt idx="2659">
                  <c:v>3362.6</c:v>
                </c:pt>
                <c:pt idx="2660">
                  <c:v>3362.6</c:v>
                </c:pt>
                <c:pt idx="2661">
                  <c:v>3362.6</c:v>
                </c:pt>
                <c:pt idx="2662">
                  <c:v>3362.6</c:v>
                </c:pt>
                <c:pt idx="2663">
                  <c:v>3362.6</c:v>
                </c:pt>
                <c:pt idx="2664">
                  <c:v>3362.6</c:v>
                </c:pt>
                <c:pt idx="2665">
                  <c:v>3362.6</c:v>
                </c:pt>
                <c:pt idx="2666">
                  <c:v>3362.6</c:v>
                </c:pt>
                <c:pt idx="2667">
                  <c:v>3362.6</c:v>
                </c:pt>
                <c:pt idx="2668">
                  <c:v>3314.9</c:v>
                </c:pt>
                <c:pt idx="2669">
                  <c:v>3314.9</c:v>
                </c:pt>
                <c:pt idx="2670">
                  <c:v>3362.3</c:v>
                </c:pt>
                <c:pt idx="2671">
                  <c:v>3267.5</c:v>
                </c:pt>
                <c:pt idx="2672">
                  <c:v>3267.5</c:v>
                </c:pt>
                <c:pt idx="2673">
                  <c:v>3267.5</c:v>
                </c:pt>
                <c:pt idx="2674">
                  <c:v>3267.5</c:v>
                </c:pt>
                <c:pt idx="2675">
                  <c:v>3267.5</c:v>
                </c:pt>
                <c:pt idx="2676">
                  <c:v>3267.5</c:v>
                </c:pt>
                <c:pt idx="2677">
                  <c:v>3362.3</c:v>
                </c:pt>
                <c:pt idx="2678">
                  <c:v>3362.3</c:v>
                </c:pt>
                <c:pt idx="2679">
                  <c:v>3314.9</c:v>
                </c:pt>
                <c:pt idx="2680">
                  <c:v>3314.9</c:v>
                </c:pt>
                <c:pt idx="2681">
                  <c:v>3362.3</c:v>
                </c:pt>
                <c:pt idx="2682">
                  <c:v>3362.3</c:v>
                </c:pt>
                <c:pt idx="2683">
                  <c:v>3267.5</c:v>
                </c:pt>
                <c:pt idx="2684">
                  <c:v>3267.5</c:v>
                </c:pt>
                <c:pt idx="2685">
                  <c:v>3362.3</c:v>
                </c:pt>
                <c:pt idx="2686">
                  <c:v>3362.3</c:v>
                </c:pt>
                <c:pt idx="2687">
                  <c:v>3362.3</c:v>
                </c:pt>
                <c:pt idx="2688">
                  <c:v>3267.5</c:v>
                </c:pt>
                <c:pt idx="2689">
                  <c:v>3362.3</c:v>
                </c:pt>
                <c:pt idx="2690">
                  <c:v>3362.3</c:v>
                </c:pt>
                <c:pt idx="2691">
                  <c:v>3362.3</c:v>
                </c:pt>
                <c:pt idx="2692">
                  <c:v>3362.3</c:v>
                </c:pt>
                <c:pt idx="2693">
                  <c:v>3362.3</c:v>
                </c:pt>
                <c:pt idx="2694">
                  <c:v>3314.9</c:v>
                </c:pt>
                <c:pt idx="2695">
                  <c:v>3362.3</c:v>
                </c:pt>
                <c:pt idx="2696">
                  <c:v>3362.3</c:v>
                </c:pt>
                <c:pt idx="2697">
                  <c:v>3362.3</c:v>
                </c:pt>
                <c:pt idx="2698">
                  <c:v>3362.3</c:v>
                </c:pt>
                <c:pt idx="2699">
                  <c:v>3314.9</c:v>
                </c:pt>
                <c:pt idx="2700">
                  <c:v>3362.3</c:v>
                </c:pt>
                <c:pt idx="2701">
                  <c:v>3362.3</c:v>
                </c:pt>
                <c:pt idx="2702">
                  <c:v>3267.5</c:v>
                </c:pt>
                <c:pt idx="2703">
                  <c:v>3362.3</c:v>
                </c:pt>
                <c:pt idx="2704">
                  <c:v>3267.5</c:v>
                </c:pt>
                <c:pt idx="2705">
                  <c:v>3267.5</c:v>
                </c:pt>
                <c:pt idx="2706">
                  <c:v>3267.5</c:v>
                </c:pt>
                <c:pt idx="2707">
                  <c:v>3267.5</c:v>
                </c:pt>
                <c:pt idx="2708">
                  <c:v>3267.5</c:v>
                </c:pt>
                <c:pt idx="2709">
                  <c:v>3264.2</c:v>
                </c:pt>
                <c:pt idx="2710">
                  <c:v>3264.2</c:v>
                </c:pt>
                <c:pt idx="2711">
                  <c:v>3264.2</c:v>
                </c:pt>
                <c:pt idx="2712">
                  <c:v>3264.2</c:v>
                </c:pt>
                <c:pt idx="2713">
                  <c:v>3264.2</c:v>
                </c:pt>
                <c:pt idx="2714">
                  <c:v>3264.2</c:v>
                </c:pt>
                <c:pt idx="2715">
                  <c:v>3264.2</c:v>
                </c:pt>
                <c:pt idx="2716">
                  <c:v>3264.2</c:v>
                </c:pt>
                <c:pt idx="2717">
                  <c:v>3264.2</c:v>
                </c:pt>
                <c:pt idx="2718">
                  <c:v>3264.2</c:v>
                </c:pt>
                <c:pt idx="2719">
                  <c:v>3264.2</c:v>
                </c:pt>
                <c:pt idx="2720">
                  <c:v>3264.2</c:v>
                </c:pt>
                <c:pt idx="2721">
                  <c:v>3264.2</c:v>
                </c:pt>
                <c:pt idx="2722">
                  <c:v>3264.2</c:v>
                </c:pt>
                <c:pt idx="2723">
                  <c:v>3264.2</c:v>
                </c:pt>
                <c:pt idx="2724">
                  <c:v>3264.2</c:v>
                </c:pt>
                <c:pt idx="2725">
                  <c:v>3264.2</c:v>
                </c:pt>
                <c:pt idx="2726">
                  <c:v>3264.2</c:v>
                </c:pt>
                <c:pt idx="2727">
                  <c:v>3264.2</c:v>
                </c:pt>
                <c:pt idx="2728">
                  <c:v>3264.2</c:v>
                </c:pt>
                <c:pt idx="2729">
                  <c:v>3264.2</c:v>
                </c:pt>
                <c:pt idx="2730">
                  <c:v>3264.2</c:v>
                </c:pt>
                <c:pt idx="2731">
                  <c:v>3264.2</c:v>
                </c:pt>
                <c:pt idx="2732">
                  <c:v>3264.2</c:v>
                </c:pt>
                <c:pt idx="2733">
                  <c:v>3264.2</c:v>
                </c:pt>
                <c:pt idx="2734">
                  <c:v>3264.2</c:v>
                </c:pt>
                <c:pt idx="2735">
                  <c:v>3264.2</c:v>
                </c:pt>
                <c:pt idx="2736">
                  <c:v>3264.2</c:v>
                </c:pt>
                <c:pt idx="2737">
                  <c:v>3264.2</c:v>
                </c:pt>
                <c:pt idx="2738">
                  <c:v>3264.2</c:v>
                </c:pt>
                <c:pt idx="2739">
                  <c:v>3315.2</c:v>
                </c:pt>
                <c:pt idx="2740">
                  <c:v>3264.2</c:v>
                </c:pt>
                <c:pt idx="2741">
                  <c:v>3264.2</c:v>
                </c:pt>
                <c:pt idx="2742">
                  <c:v>3315.2</c:v>
                </c:pt>
                <c:pt idx="2743">
                  <c:v>3264.2</c:v>
                </c:pt>
                <c:pt idx="2744">
                  <c:v>3264.2</c:v>
                </c:pt>
                <c:pt idx="2745">
                  <c:v>3264.2</c:v>
                </c:pt>
                <c:pt idx="2746">
                  <c:v>3264.2</c:v>
                </c:pt>
                <c:pt idx="2747">
                  <c:v>3264.2</c:v>
                </c:pt>
                <c:pt idx="2748">
                  <c:v>3264.2</c:v>
                </c:pt>
                <c:pt idx="2749">
                  <c:v>3264.2</c:v>
                </c:pt>
                <c:pt idx="2750">
                  <c:v>3264.2</c:v>
                </c:pt>
                <c:pt idx="2751">
                  <c:v>3264.2</c:v>
                </c:pt>
                <c:pt idx="2752">
                  <c:v>3264.2</c:v>
                </c:pt>
                <c:pt idx="2753">
                  <c:v>3264.2</c:v>
                </c:pt>
                <c:pt idx="2754">
                  <c:v>3264.2</c:v>
                </c:pt>
                <c:pt idx="2755">
                  <c:v>3264.2</c:v>
                </c:pt>
                <c:pt idx="2756">
                  <c:v>3264.2</c:v>
                </c:pt>
                <c:pt idx="2757">
                  <c:v>3264.2</c:v>
                </c:pt>
                <c:pt idx="2758">
                  <c:v>3264.2</c:v>
                </c:pt>
                <c:pt idx="2759">
                  <c:v>3264.2</c:v>
                </c:pt>
                <c:pt idx="2760">
                  <c:v>3264.2</c:v>
                </c:pt>
                <c:pt idx="2761">
                  <c:v>3264.2</c:v>
                </c:pt>
                <c:pt idx="2762">
                  <c:v>3264.2</c:v>
                </c:pt>
                <c:pt idx="2763">
                  <c:v>3264.2</c:v>
                </c:pt>
                <c:pt idx="2764">
                  <c:v>3264.2</c:v>
                </c:pt>
                <c:pt idx="2765">
                  <c:v>3264.2</c:v>
                </c:pt>
                <c:pt idx="2766">
                  <c:v>3264.2</c:v>
                </c:pt>
                <c:pt idx="2767">
                  <c:v>3264.2</c:v>
                </c:pt>
                <c:pt idx="2768">
                  <c:v>3264.2</c:v>
                </c:pt>
                <c:pt idx="2769">
                  <c:v>3264.2</c:v>
                </c:pt>
                <c:pt idx="2770">
                  <c:v>3264.2</c:v>
                </c:pt>
                <c:pt idx="2771">
                  <c:v>3264.2</c:v>
                </c:pt>
                <c:pt idx="2772">
                  <c:v>3264.2</c:v>
                </c:pt>
                <c:pt idx="2773">
                  <c:v>3264.2</c:v>
                </c:pt>
                <c:pt idx="2774">
                  <c:v>3264.2</c:v>
                </c:pt>
                <c:pt idx="2775">
                  <c:v>3264.2</c:v>
                </c:pt>
                <c:pt idx="2776">
                  <c:v>3264.2</c:v>
                </c:pt>
                <c:pt idx="2777">
                  <c:v>3264.2</c:v>
                </c:pt>
                <c:pt idx="2778">
                  <c:v>3263.4</c:v>
                </c:pt>
                <c:pt idx="2779">
                  <c:v>3207</c:v>
                </c:pt>
                <c:pt idx="2780">
                  <c:v>3207</c:v>
                </c:pt>
                <c:pt idx="2781">
                  <c:v>3207</c:v>
                </c:pt>
                <c:pt idx="2782">
                  <c:v>3207</c:v>
                </c:pt>
                <c:pt idx="2783">
                  <c:v>3207</c:v>
                </c:pt>
                <c:pt idx="2784">
                  <c:v>3207</c:v>
                </c:pt>
                <c:pt idx="2785">
                  <c:v>3263.4</c:v>
                </c:pt>
                <c:pt idx="2786">
                  <c:v>3263.4</c:v>
                </c:pt>
                <c:pt idx="2787">
                  <c:v>3263.4</c:v>
                </c:pt>
                <c:pt idx="2788">
                  <c:v>3263.4</c:v>
                </c:pt>
                <c:pt idx="2789">
                  <c:v>3263.4</c:v>
                </c:pt>
                <c:pt idx="2790">
                  <c:v>3263.4</c:v>
                </c:pt>
                <c:pt idx="2791">
                  <c:v>3263.4</c:v>
                </c:pt>
                <c:pt idx="2792">
                  <c:v>3263.4</c:v>
                </c:pt>
                <c:pt idx="2793">
                  <c:v>3263.4</c:v>
                </c:pt>
                <c:pt idx="2794">
                  <c:v>3263.4</c:v>
                </c:pt>
                <c:pt idx="2795">
                  <c:v>3207</c:v>
                </c:pt>
                <c:pt idx="2796">
                  <c:v>3263.4</c:v>
                </c:pt>
                <c:pt idx="2797">
                  <c:v>3263.4</c:v>
                </c:pt>
                <c:pt idx="2798">
                  <c:v>3263.4</c:v>
                </c:pt>
                <c:pt idx="2799">
                  <c:v>3263.4</c:v>
                </c:pt>
                <c:pt idx="2800">
                  <c:v>3150.5</c:v>
                </c:pt>
                <c:pt idx="2801">
                  <c:v>3150.5</c:v>
                </c:pt>
                <c:pt idx="2802">
                  <c:v>3150.5</c:v>
                </c:pt>
                <c:pt idx="2803">
                  <c:v>3263.4</c:v>
                </c:pt>
                <c:pt idx="2804">
                  <c:v>3263.4</c:v>
                </c:pt>
                <c:pt idx="2805">
                  <c:v>3263.4</c:v>
                </c:pt>
                <c:pt idx="2806">
                  <c:v>3263.4</c:v>
                </c:pt>
                <c:pt idx="2807">
                  <c:v>3263.4</c:v>
                </c:pt>
                <c:pt idx="2808">
                  <c:v>3263.4</c:v>
                </c:pt>
                <c:pt idx="2809">
                  <c:v>3263.4</c:v>
                </c:pt>
                <c:pt idx="2810">
                  <c:v>3263.4</c:v>
                </c:pt>
                <c:pt idx="2811">
                  <c:v>3263.4</c:v>
                </c:pt>
                <c:pt idx="2812">
                  <c:v>3263.4</c:v>
                </c:pt>
                <c:pt idx="2813">
                  <c:v>3263.4</c:v>
                </c:pt>
                <c:pt idx="2814">
                  <c:v>3263.4</c:v>
                </c:pt>
                <c:pt idx="2815">
                  <c:v>3263.4</c:v>
                </c:pt>
                <c:pt idx="2816">
                  <c:v>3263.4</c:v>
                </c:pt>
                <c:pt idx="2817">
                  <c:v>3263.4</c:v>
                </c:pt>
                <c:pt idx="2818">
                  <c:v>3263.4</c:v>
                </c:pt>
                <c:pt idx="2819">
                  <c:v>3263.4</c:v>
                </c:pt>
                <c:pt idx="2820">
                  <c:v>3207</c:v>
                </c:pt>
                <c:pt idx="2821">
                  <c:v>3207</c:v>
                </c:pt>
                <c:pt idx="2822">
                  <c:v>3263.4</c:v>
                </c:pt>
                <c:pt idx="2823">
                  <c:v>3263.4</c:v>
                </c:pt>
                <c:pt idx="2824">
                  <c:v>3207</c:v>
                </c:pt>
                <c:pt idx="2825">
                  <c:v>3207</c:v>
                </c:pt>
                <c:pt idx="2826">
                  <c:v>3263.4</c:v>
                </c:pt>
                <c:pt idx="2827">
                  <c:v>3207</c:v>
                </c:pt>
                <c:pt idx="2828">
                  <c:v>3263.4</c:v>
                </c:pt>
                <c:pt idx="2829">
                  <c:v>3263.4</c:v>
                </c:pt>
                <c:pt idx="2830">
                  <c:v>3263.4</c:v>
                </c:pt>
                <c:pt idx="2831">
                  <c:v>3263.4</c:v>
                </c:pt>
                <c:pt idx="2832">
                  <c:v>3263.4</c:v>
                </c:pt>
                <c:pt idx="2833">
                  <c:v>3263.4</c:v>
                </c:pt>
                <c:pt idx="2834">
                  <c:v>3263.4</c:v>
                </c:pt>
                <c:pt idx="2835">
                  <c:v>3263.4</c:v>
                </c:pt>
                <c:pt idx="2836">
                  <c:v>3263.4</c:v>
                </c:pt>
                <c:pt idx="2837">
                  <c:v>3207</c:v>
                </c:pt>
                <c:pt idx="2838">
                  <c:v>3150.5</c:v>
                </c:pt>
                <c:pt idx="2839">
                  <c:v>3150.5</c:v>
                </c:pt>
                <c:pt idx="2840">
                  <c:v>3150.5</c:v>
                </c:pt>
                <c:pt idx="2841">
                  <c:v>2924.5</c:v>
                </c:pt>
                <c:pt idx="2842">
                  <c:v>2924.5</c:v>
                </c:pt>
                <c:pt idx="2843">
                  <c:v>3146.1</c:v>
                </c:pt>
                <c:pt idx="2844">
                  <c:v>3035.3</c:v>
                </c:pt>
                <c:pt idx="2845">
                  <c:v>3146.1</c:v>
                </c:pt>
                <c:pt idx="2846">
                  <c:v>3146.1</c:v>
                </c:pt>
                <c:pt idx="2847">
                  <c:v>3146.1</c:v>
                </c:pt>
                <c:pt idx="2848">
                  <c:v>2924.5</c:v>
                </c:pt>
                <c:pt idx="2849">
                  <c:v>3035.3</c:v>
                </c:pt>
                <c:pt idx="2850">
                  <c:v>2924.5</c:v>
                </c:pt>
                <c:pt idx="2851">
                  <c:v>2924.5</c:v>
                </c:pt>
                <c:pt idx="2852">
                  <c:v>2924.5</c:v>
                </c:pt>
                <c:pt idx="2853">
                  <c:v>2924.5</c:v>
                </c:pt>
                <c:pt idx="2854">
                  <c:v>3146.1</c:v>
                </c:pt>
                <c:pt idx="2855">
                  <c:v>3035.3</c:v>
                </c:pt>
                <c:pt idx="2856">
                  <c:v>3146.1</c:v>
                </c:pt>
                <c:pt idx="2857">
                  <c:v>3146.1</c:v>
                </c:pt>
                <c:pt idx="2858">
                  <c:v>3146.1</c:v>
                </c:pt>
                <c:pt idx="2859">
                  <c:v>3146.1</c:v>
                </c:pt>
                <c:pt idx="2860">
                  <c:v>3146.1</c:v>
                </c:pt>
                <c:pt idx="2861">
                  <c:v>3146.1</c:v>
                </c:pt>
                <c:pt idx="2862">
                  <c:v>3146.1</c:v>
                </c:pt>
                <c:pt idx="2863">
                  <c:v>2924.5</c:v>
                </c:pt>
                <c:pt idx="2864">
                  <c:v>2924.5</c:v>
                </c:pt>
                <c:pt idx="2865">
                  <c:v>2924.5</c:v>
                </c:pt>
                <c:pt idx="2866">
                  <c:v>3146.1</c:v>
                </c:pt>
                <c:pt idx="2867">
                  <c:v>3146.1</c:v>
                </c:pt>
                <c:pt idx="2868">
                  <c:v>3146.1</c:v>
                </c:pt>
                <c:pt idx="2869">
                  <c:v>3146.1</c:v>
                </c:pt>
                <c:pt idx="2870">
                  <c:v>3035.3</c:v>
                </c:pt>
                <c:pt idx="2871">
                  <c:v>3146.1</c:v>
                </c:pt>
                <c:pt idx="2872">
                  <c:v>3146.1</c:v>
                </c:pt>
                <c:pt idx="2873">
                  <c:v>3146.1</c:v>
                </c:pt>
                <c:pt idx="2874">
                  <c:v>3146.1</c:v>
                </c:pt>
                <c:pt idx="2875">
                  <c:v>3146.1</c:v>
                </c:pt>
                <c:pt idx="2876">
                  <c:v>3146.1</c:v>
                </c:pt>
                <c:pt idx="2877">
                  <c:v>3146.1</c:v>
                </c:pt>
                <c:pt idx="2878">
                  <c:v>3146.1</c:v>
                </c:pt>
                <c:pt idx="2879">
                  <c:v>3146.1</c:v>
                </c:pt>
                <c:pt idx="2880">
                  <c:v>3146.1</c:v>
                </c:pt>
                <c:pt idx="2881">
                  <c:v>3146.1</c:v>
                </c:pt>
                <c:pt idx="2882">
                  <c:v>3146.1</c:v>
                </c:pt>
                <c:pt idx="2883">
                  <c:v>3146.1</c:v>
                </c:pt>
                <c:pt idx="2884">
                  <c:v>3146.1</c:v>
                </c:pt>
                <c:pt idx="2885">
                  <c:v>3146.1</c:v>
                </c:pt>
                <c:pt idx="2886">
                  <c:v>3146.1</c:v>
                </c:pt>
                <c:pt idx="2887">
                  <c:v>3146.1</c:v>
                </c:pt>
                <c:pt idx="2888">
                  <c:v>3146.1</c:v>
                </c:pt>
                <c:pt idx="2889">
                  <c:v>3146.1</c:v>
                </c:pt>
                <c:pt idx="2890">
                  <c:v>2831.5</c:v>
                </c:pt>
                <c:pt idx="2891">
                  <c:v>2915.4</c:v>
                </c:pt>
                <c:pt idx="2892">
                  <c:v>2915.4</c:v>
                </c:pt>
                <c:pt idx="2893">
                  <c:v>2915.4</c:v>
                </c:pt>
                <c:pt idx="2894">
                  <c:v>2915.4</c:v>
                </c:pt>
                <c:pt idx="2895">
                  <c:v>2915.4</c:v>
                </c:pt>
                <c:pt idx="2896">
                  <c:v>2915.4</c:v>
                </c:pt>
                <c:pt idx="2897">
                  <c:v>3030.9</c:v>
                </c:pt>
                <c:pt idx="2898">
                  <c:v>2915.4</c:v>
                </c:pt>
                <c:pt idx="2899">
                  <c:v>2915.4</c:v>
                </c:pt>
                <c:pt idx="2900">
                  <c:v>2915.4</c:v>
                </c:pt>
                <c:pt idx="2901">
                  <c:v>2915.4</c:v>
                </c:pt>
                <c:pt idx="2902">
                  <c:v>2831.5</c:v>
                </c:pt>
                <c:pt idx="2903">
                  <c:v>2831.5</c:v>
                </c:pt>
                <c:pt idx="2904">
                  <c:v>2915.4</c:v>
                </c:pt>
                <c:pt idx="2905">
                  <c:v>2915.4</c:v>
                </c:pt>
                <c:pt idx="2906">
                  <c:v>2915.4</c:v>
                </c:pt>
                <c:pt idx="2907">
                  <c:v>2915.4</c:v>
                </c:pt>
                <c:pt idx="2908">
                  <c:v>2915.4</c:v>
                </c:pt>
                <c:pt idx="2909">
                  <c:v>2915.4</c:v>
                </c:pt>
                <c:pt idx="2910">
                  <c:v>2915.4</c:v>
                </c:pt>
                <c:pt idx="2911">
                  <c:v>2915.4</c:v>
                </c:pt>
                <c:pt idx="2912">
                  <c:v>2915.4</c:v>
                </c:pt>
                <c:pt idx="2913">
                  <c:v>2915.4</c:v>
                </c:pt>
                <c:pt idx="2914">
                  <c:v>2915.4</c:v>
                </c:pt>
                <c:pt idx="2915">
                  <c:v>2915.4</c:v>
                </c:pt>
                <c:pt idx="2916">
                  <c:v>3030.9</c:v>
                </c:pt>
                <c:pt idx="2917">
                  <c:v>2915.4</c:v>
                </c:pt>
                <c:pt idx="2918">
                  <c:v>2915.4</c:v>
                </c:pt>
                <c:pt idx="2919">
                  <c:v>2915.4</c:v>
                </c:pt>
                <c:pt idx="2920">
                  <c:v>2915.4</c:v>
                </c:pt>
                <c:pt idx="2921">
                  <c:v>2915.4</c:v>
                </c:pt>
                <c:pt idx="2922">
                  <c:v>2915.4</c:v>
                </c:pt>
                <c:pt idx="2923">
                  <c:v>2915.4</c:v>
                </c:pt>
                <c:pt idx="2924">
                  <c:v>2915.4</c:v>
                </c:pt>
                <c:pt idx="2925">
                  <c:v>2831.5</c:v>
                </c:pt>
                <c:pt idx="2926">
                  <c:v>2915.4</c:v>
                </c:pt>
                <c:pt idx="2927">
                  <c:v>2915.4</c:v>
                </c:pt>
                <c:pt idx="2928">
                  <c:v>2915.4</c:v>
                </c:pt>
                <c:pt idx="2929">
                  <c:v>2915.4</c:v>
                </c:pt>
                <c:pt idx="2930">
                  <c:v>2915.4</c:v>
                </c:pt>
                <c:pt idx="2931">
                  <c:v>2915.4</c:v>
                </c:pt>
                <c:pt idx="2932">
                  <c:v>2915.4</c:v>
                </c:pt>
                <c:pt idx="2933">
                  <c:v>2915.4</c:v>
                </c:pt>
                <c:pt idx="2934">
                  <c:v>2915.4</c:v>
                </c:pt>
                <c:pt idx="2935">
                  <c:v>2915.4</c:v>
                </c:pt>
                <c:pt idx="2936">
                  <c:v>2915.4</c:v>
                </c:pt>
                <c:pt idx="2937">
                  <c:v>2915.4</c:v>
                </c:pt>
                <c:pt idx="2938">
                  <c:v>2915.4</c:v>
                </c:pt>
                <c:pt idx="2939">
                  <c:v>2915.4</c:v>
                </c:pt>
                <c:pt idx="2940">
                  <c:v>2915.4</c:v>
                </c:pt>
                <c:pt idx="2941">
                  <c:v>2915.4</c:v>
                </c:pt>
                <c:pt idx="2942">
                  <c:v>2915.4</c:v>
                </c:pt>
                <c:pt idx="2943">
                  <c:v>2915.4</c:v>
                </c:pt>
                <c:pt idx="2944">
                  <c:v>2915.4</c:v>
                </c:pt>
                <c:pt idx="2945">
                  <c:v>2915.4</c:v>
                </c:pt>
                <c:pt idx="2946">
                  <c:v>2915.4</c:v>
                </c:pt>
                <c:pt idx="2947">
                  <c:v>2915.4</c:v>
                </c:pt>
                <c:pt idx="2948">
                  <c:v>2915.4</c:v>
                </c:pt>
                <c:pt idx="2949">
                  <c:v>2915.4</c:v>
                </c:pt>
                <c:pt idx="2950">
                  <c:v>2915.4</c:v>
                </c:pt>
                <c:pt idx="2951">
                  <c:v>3030.9</c:v>
                </c:pt>
                <c:pt idx="2952">
                  <c:v>3030.9</c:v>
                </c:pt>
                <c:pt idx="2953">
                  <c:v>3030.9</c:v>
                </c:pt>
                <c:pt idx="2954">
                  <c:v>3030.9</c:v>
                </c:pt>
                <c:pt idx="2955">
                  <c:v>2915.4</c:v>
                </c:pt>
                <c:pt idx="2956">
                  <c:v>2915.4</c:v>
                </c:pt>
                <c:pt idx="2957">
                  <c:v>2915.4</c:v>
                </c:pt>
                <c:pt idx="2958">
                  <c:v>2915.4</c:v>
                </c:pt>
                <c:pt idx="2959">
                  <c:v>2737.6</c:v>
                </c:pt>
                <c:pt idx="2960">
                  <c:v>2824.4</c:v>
                </c:pt>
                <c:pt idx="2961">
                  <c:v>2824.4</c:v>
                </c:pt>
                <c:pt idx="2962">
                  <c:v>2911.3</c:v>
                </c:pt>
                <c:pt idx="2963">
                  <c:v>2911.3</c:v>
                </c:pt>
                <c:pt idx="2964">
                  <c:v>2911.3</c:v>
                </c:pt>
                <c:pt idx="2965">
                  <c:v>2911.3</c:v>
                </c:pt>
                <c:pt idx="2966">
                  <c:v>2911.3</c:v>
                </c:pt>
                <c:pt idx="2967">
                  <c:v>2824.4</c:v>
                </c:pt>
                <c:pt idx="2968">
                  <c:v>2911.3</c:v>
                </c:pt>
                <c:pt idx="2969">
                  <c:v>2824.4</c:v>
                </c:pt>
                <c:pt idx="2970">
                  <c:v>2824.4</c:v>
                </c:pt>
                <c:pt idx="2971">
                  <c:v>2737.6</c:v>
                </c:pt>
                <c:pt idx="2972">
                  <c:v>2824.4</c:v>
                </c:pt>
                <c:pt idx="2973">
                  <c:v>2824.4</c:v>
                </c:pt>
                <c:pt idx="2974">
                  <c:v>2824.4</c:v>
                </c:pt>
                <c:pt idx="2975">
                  <c:v>2824.4</c:v>
                </c:pt>
                <c:pt idx="2976">
                  <c:v>2824.4</c:v>
                </c:pt>
                <c:pt idx="2977">
                  <c:v>2911.3</c:v>
                </c:pt>
                <c:pt idx="2978">
                  <c:v>2911.3</c:v>
                </c:pt>
                <c:pt idx="2979">
                  <c:v>2911.3</c:v>
                </c:pt>
                <c:pt idx="2980">
                  <c:v>2911.3</c:v>
                </c:pt>
                <c:pt idx="2981">
                  <c:v>2911.3</c:v>
                </c:pt>
                <c:pt idx="2982">
                  <c:v>2911.3</c:v>
                </c:pt>
                <c:pt idx="2983">
                  <c:v>2911.3</c:v>
                </c:pt>
                <c:pt idx="2984">
                  <c:v>2911.3</c:v>
                </c:pt>
                <c:pt idx="2985">
                  <c:v>2911.3</c:v>
                </c:pt>
                <c:pt idx="2986">
                  <c:v>2911.3</c:v>
                </c:pt>
                <c:pt idx="2987">
                  <c:v>2911.3</c:v>
                </c:pt>
                <c:pt idx="2988">
                  <c:v>2824.4</c:v>
                </c:pt>
                <c:pt idx="2989">
                  <c:v>2824.4</c:v>
                </c:pt>
                <c:pt idx="2990">
                  <c:v>2824.4</c:v>
                </c:pt>
                <c:pt idx="2991">
                  <c:v>2824.4</c:v>
                </c:pt>
                <c:pt idx="2992">
                  <c:v>2824.4</c:v>
                </c:pt>
                <c:pt idx="2993">
                  <c:v>2824.4</c:v>
                </c:pt>
                <c:pt idx="2994">
                  <c:v>2824.4</c:v>
                </c:pt>
                <c:pt idx="2995">
                  <c:v>2824.4</c:v>
                </c:pt>
                <c:pt idx="2996">
                  <c:v>2824.4</c:v>
                </c:pt>
                <c:pt idx="2997">
                  <c:v>2824.4</c:v>
                </c:pt>
                <c:pt idx="2998">
                  <c:v>2824.4</c:v>
                </c:pt>
                <c:pt idx="2999">
                  <c:v>2824.4</c:v>
                </c:pt>
                <c:pt idx="3000">
                  <c:v>2911.3</c:v>
                </c:pt>
                <c:pt idx="3001">
                  <c:v>2824.4</c:v>
                </c:pt>
                <c:pt idx="3002">
                  <c:v>2911.3</c:v>
                </c:pt>
                <c:pt idx="3003">
                  <c:v>2911.3</c:v>
                </c:pt>
                <c:pt idx="3004">
                  <c:v>2911.3</c:v>
                </c:pt>
                <c:pt idx="3005">
                  <c:v>2911.3</c:v>
                </c:pt>
                <c:pt idx="3006">
                  <c:v>2911.3</c:v>
                </c:pt>
                <c:pt idx="3007">
                  <c:v>2911.3</c:v>
                </c:pt>
                <c:pt idx="3008">
                  <c:v>2911.3</c:v>
                </c:pt>
                <c:pt idx="3009">
                  <c:v>2911.3</c:v>
                </c:pt>
                <c:pt idx="3010">
                  <c:v>2911.3</c:v>
                </c:pt>
                <c:pt idx="3011">
                  <c:v>2911.3</c:v>
                </c:pt>
                <c:pt idx="3012">
                  <c:v>2911.3</c:v>
                </c:pt>
                <c:pt idx="3013">
                  <c:v>2911.3</c:v>
                </c:pt>
                <c:pt idx="3014">
                  <c:v>2911.3</c:v>
                </c:pt>
                <c:pt idx="3015">
                  <c:v>2911.3</c:v>
                </c:pt>
                <c:pt idx="3016">
                  <c:v>2911.3</c:v>
                </c:pt>
                <c:pt idx="3017">
                  <c:v>2911.3</c:v>
                </c:pt>
                <c:pt idx="3018">
                  <c:v>2911.3</c:v>
                </c:pt>
                <c:pt idx="3019">
                  <c:v>2911.3</c:v>
                </c:pt>
                <c:pt idx="3020">
                  <c:v>2911.3</c:v>
                </c:pt>
                <c:pt idx="3021">
                  <c:v>2911.3</c:v>
                </c:pt>
                <c:pt idx="3022">
                  <c:v>2911.3</c:v>
                </c:pt>
                <c:pt idx="3023">
                  <c:v>2911.3</c:v>
                </c:pt>
                <c:pt idx="3024">
                  <c:v>2911.3</c:v>
                </c:pt>
                <c:pt idx="3025">
                  <c:v>2911.3</c:v>
                </c:pt>
                <c:pt idx="3026">
                  <c:v>2733.9</c:v>
                </c:pt>
                <c:pt idx="3027">
                  <c:v>2733.9</c:v>
                </c:pt>
                <c:pt idx="3028">
                  <c:v>2733.9</c:v>
                </c:pt>
                <c:pt idx="3029">
                  <c:v>2733.9</c:v>
                </c:pt>
                <c:pt idx="3030">
                  <c:v>2733.9</c:v>
                </c:pt>
                <c:pt idx="3031">
                  <c:v>2733.9</c:v>
                </c:pt>
                <c:pt idx="3032">
                  <c:v>2733.9</c:v>
                </c:pt>
                <c:pt idx="3033">
                  <c:v>2733.9</c:v>
                </c:pt>
                <c:pt idx="3034">
                  <c:v>2733.9</c:v>
                </c:pt>
                <c:pt idx="3035">
                  <c:v>2733.9</c:v>
                </c:pt>
                <c:pt idx="3036">
                  <c:v>2733.9</c:v>
                </c:pt>
                <c:pt idx="3037">
                  <c:v>2733.9</c:v>
                </c:pt>
                <c:pt idx="3038">
                  <c:v>2733.9</c:v>
                </c:pt>
                <c:pt idx="3039">
                  <c:v>2733.9</c:v>
                </c:pt>
                <c:pt idx="3040">
                  <c:v>2733.9</c:v>
                </c:pt>
                <c:pt idx="3041">
                  <c:v>2733.9</c:v>
                </c:pt>
                <c:pt idx="3042">
                  <c:v>2733.9</c:v>
                </c:pt>
                <c:pt idx="3043">
                  <c:v>2733.9</c:v>
                </c:pt>
                <c:pt idx="3044">
                  <c:v>2733.9</c:v>
                </c:pt>
                <c:pt idx="3045">
                  <c:v>2733.9</c:v>
                </c:pt>
                <c:pt idx="3046">
                  <c:v>2733.9</c:v>
                </c:pt>
                <c:pt idx="3047">
                  <c:v>2733.9</c:v>
                </c:pt>
                <c:pt idx="3048">
                  <c:v>2733.9</c:v>
                </c:pt>
                <c:pt idx="3049">
                  <c:v>2733.9</c:v>
                </c:pt>
                <c:pt idx="3050">
                  <c:v>2733.9</c:v>
                </c:pt>
                <c:pt idx="3051">
                  <c:v>2733.9</c:v>
                </c:pt>
                <c:pt idx="3052">
                  <c:v>2733.9</c:v>
                </c:pt>
                <c:pt idx="3053">
                  <c:v>2733.9</c:v>
                </c:pt>
                <c:pt idx="3054">
                  <c:v>2733.9</c:v>
                </c:pt>
                <c:pt idx="3055">
                  <c:v>2733.9</c:v>
                </c:pt>
                <c:pt idx="3056">
                  <c:v>2736.6</c:v>
                </c:pt>
                <c:pt idx="3057">
                  <c:v>2736.6</c:v>
                </c:pt>
                <c:pt idx="3058">
                  <c:v>2736.6</c:v>
                </c:pt>
                <c:pt idx="3059">
                  <c:v>2736.6</c:v>
                </c:pt>
                <c:pt idx="3060">
                  <c:v>2736.6</c:v>
                </c:pt>
                <c:pt idx="3061">
                  <c:v>2736.6</c:v>
                </c:pt>
                <c:pt idx="3062">
                  <c:v>2736.6</c:v>
                </c:pt>
              </c:numCache>
            </c:numRef>
          </c:yVal>
          <c:smooth val="0"/>
        </c:ser>
        <c:ser>
          <c:idx val="3"/>
          <c:order val="3"/>
          <c:tx>
            <c:v>20060806b</c:v>
          </c:tx>
          <c:spPr>
            <a:ln w="28575">
              <a:noFill/>
            </a:ln>
          </c:spPr>
          <c:marker>
            <c:symbol val="x"/>
            <c:size val="4"/>
          </c:marker>
          <c:xVal>
            <c:numRef>
              <c:f>FM_00Z_T19_40_32ZD_201450_20160!$F$6586:$F$7290</c:f>
              <c:numCache>
                <c:formatCode>hh:mm</c:formatCode>
                <c:ptCount val="705"/>
                <c:pt idx="0">
                  <c:v>0.66666666666666663</c:v>
                </c:pt>
                <c:pt idx="1">
                  <c:v>0.66666666666666663</c:v>
                </c:pt>
                <c:pt idx="2">
                  <c:v>0.66597222222222263</c:v>
                </c:pt>
                <c:pt idx="3">
                  <c:v>0.66597222222222263</c:v>
                </c:pt>
                <c:pt idx="4">
                  <c:v>0.66666666666666663</c:v>
                </c:pt>
                <c:pt idx="5">
                  <c:v>0.66666666666666663</c:v>
                </c:pt>
                <c:pt idx="6">
                  <c:v>0.66666666666666663</c:v>
                </c:pt>
                <c:pt idx="7">
                  <c:v>0.66597222222222263</c:v>
                </c:pt>
                <c:pt idx="8">
                  <c:v>0.66666666666666663</c:v>
                </c:pt>
                <c:pt idx="9">
                  <c:v>0.66666666666666663</c:v>
                </c:pt>
                <c:pt idx="10">
                  <c:v>0.66666666666666663</c:v>
                </c:pt>
                <c:pt idx="11">
                  <c:v>0.66666666666666663</c:v>
                </c:pt>
                <c:pt idx="12">
                  <c:v>0.66597222222222263</c:v>
                </c:pt>
                <c:pt idx="13">
                  <c:v>0.66666666666666663</c:v>
                </c:pt>
                <c:pt idx="14">
                  <c:v>0.66597222222222263</c:v>
                </c:pt>
                <c:pt idx="15">
                  <c:v>0.66666666666666663</c:v>
                </c:pt>
                <c:pt idx="16">
                  <c:v>0.66666666666666663</c:v>
                </c:pt>
                <c:pt idx="17">
                  <c:v>0.66666666666666663</c:v>
                </c:pt>
                <c:pt idx="18">
                  <c:v>0.66666666666666663</c:v>
                </c:pt>
                <c:pt idx="19">
                  <c:v>0.66666666666666663</c:v>
                </c:pt>
                <c:pt idx="20">
                  <c:v>0.66597222222222263</c:v>
                </c:pt>
                <c:pt idx="21">
                  <c:v>0.66666666666666663</c:v>
                </c:pt>
                <c:pt idx="22">
                  <c:v>0.66666666666666663</c:v>
                </c:pt>
                <c:pt idx="23">
                  <c:v>0.66666666666666663</c:v>
                </c:pt>
                <c:pt idx="24">
                  <c:v>0.66666666666666663</c:v>
                </c:pt>
                <c:pt idx="25">
                  <c:v>0.66666666666666663</c:v>
                </c:pt>
                <c:pt idx="26">
                  <c:v>0.66666666666666663</c:v>
                </c:pt>
                <c:pt idx="27">
                  <c:v>0.66597222222222263</c:v>
                </c:pt>
                <c:pt idx="28">
                  <c:v>0.66597222222222263</c:v>
                </c:pt>
                <c:pt idx="29">
                  <c:v>0.66666666666666663</c:v>
                </c:pt>
                <c:pt idx="30">
                  <c:v>0.66597222222222263</c:v>
                </c:pt>
                <c:pt idx="31">
                  <c:v>0.66666666666666663</c:v>
                </c:pt>
                <c:pt idx="32">
                  <c:v>0.66666666666666663</c:v>
                </c:pt>
                <c:pt idx="33">
                  <c:v>0.66666666666666663</c:v>
                </c:pt>
                <c:pt idx="34">
                  <c:v>0.66597222222222263</c:v>
                </c:pt>
                <c:pt idx="35">
                  <c:v>0.66666666666666663</c:v>
                </c:pt>
                <c:pt idx="36">
                  <c:v>0.66666666666666663</c:v>
                </c:pt>
                <c:pt idx="37">
                  <c:v>0.66597222222222263</c:v>
                </c:pt>
                <c:pt idx="38">
                  <c:v>0.66666666666666663</c:v>
                </c:pt>
                <c:pt idx="39">
                  <c:v>0.66666666666666663</c:v>
                </c:pt>
                <c:pt idx="40">
                  <c:v>0.64583333333333415</c:v>
                </c:pt>
                <c:pt idx="41">
                  <c:v>0.64583333333333415</c:v>
                </c:pt>
                <c:pt idx="42">
                  <c:v>0.64583333333333415</c:v>
                </c:pt>
                <c:pt idx="43">
                  <c:v>0.64583333333333415</c:v>
                </c:pt>
                <c:pt idx="44">
                  <c:v>0.64583333333333415</c:v>
                </c:pt>
                <c:pt idx="45">
                  <c:v>0.64583333333333415</c:v>
                </c:pt>
                <c:pt idx="46">
                  <c:v>0.64583333333333415</c:v>
                </c:pt>
                <c:pt idx="47">
                  <c:v>0.64583333333333415</c:v>
                </c:pt>
                <c:pt idx="48">
                  <c:v>0.64583333333333415</c:v>
                </c:pt>
                <c:pt idx="49">
                  <c:v>0.64583333333333415</c:v>
                </c:pt>
                <c:pt idx="50">
                  <c:v>0.64583333333333415</c:v>
                </c:pt>
                <c:pt idx="51">
                  <c:v>0.64583333333333415</c:v>
                </c:pt>
                <c:pt idx="52">
                  <c:v>0.64583333333333415</c:v>
                </c:pt>
                <c:pt idx="53">
                  <c:v>0.64513888888888948</c:v>
                </c:pt>
                <c:pt idx="54">
                  <c:v>0.64513888888888948</c:v>
                </c:pt>
                <c:pt idx="55">
                  <c:v>0.64513888888888948</c:v>
                </c:pt>
                <c:pt idx="56">
                  <c:v>0.64513888888888948</c:v>
                </c:pt>
                <c:pt idx="57">
                  <c:v>0.64583333333333415</c:v>
                </c:pt>
                <c:pt idx="58">
                  <c:v>0.64513888888888948</c:v>
                </c:pt>
                <c:pt idx="59">
                  <c:v>0.64513888888888948</c:v>
                </c:pt>
                <c:pt idx="60">
                  <c:v>0.64513888888888948</c:v>
                </c:pt>
                <c:pt idx="61">
                  <c:v>0.64513888888888948</c:v>
                </c:pt>
                <c:pt idx="62">
                  <c:v>0.64583333333333415</c:v>
                </c:pt>
                <c:pt idx="63">
                  <c:v>0.64583333333333415</c:v>
                </c:pt>
                <c:pt idx="64">
                  <c:v>0.64583333333333415</c:v>
                </c:pt>
                <c:pt idx="65">
                  <c:v>0.64583333333333415</c:v>
                </c:pt>
                <c:pt idx="66">
                  <c:v>0.64583333333333415</c:v>
                </c:pt>
                <c:pt idx="67">
                  <c:v>0.64513888888888948</c:v>
                </c:pt>
                <c:pt idx="68">
                  <c:v>0.64513888888888948</c:v>
                </c:pt>
                <c:pt idx="69">
                  <c:v>0.64583333333333415</c:v>
                </c:pt>
                <c:pt idx="70">
                  <c:v>0.64513888888888948</c:v>
                </c:pt>
                <c:pt idx="71">
                  <c:v>0.64513888888888948</c:v>
                </c:pt>
                <c:pt idx="72">
                  <c:v>0.64583333333333415</c:v>
                </c:pt>
                <c:pt idx="73">
                  <c:v>0.64513888888888948</c:v>
                </c:pt>
                <c:pt idx="74">
                  <c:v>0.64583333333333415</c:v>
                </c:pt>
                <c:pt idx="75">
                  <c:v>0.64583333333333415</c:v>
                </c:pt>
                <c:pt idx="76">
                  <c:v>0.64583333333333415</c:v>
                </c:pt>
                <c:pt idx="77">
                  <c:v>0.64513888888888948</c:v>
                </c:pt>
                <c:pt idx="78">
                  <c:v>0.64583333333333415</c:v>
                </c:pt>
                <c:pt idx="79">
                  <c:v>0.64583333333333415</c:v>
                </c:pt>
                <c:pt idx="80">
                  <c:v>0.64513888888888948</c:v>
                </c:pt>
                <c:pt idx="81">
                  <c:v>0.64583333333333415</c:v>
                </c:pt>
                <c:pt idx="82">
                  <c:v>0.64513888888888948</c:v>
                </c:pt>
                <c:pt idx="83">
                  <c:v>0.64513888888888948</c:v>
                </c:pt>
                <c:pt idx="84">
                  <c:v>0.64513888888888948</c:v>
                </c:pt>
                <c:pt idx="85">
                  <c:v>0.64513888888888948</c:v>
                </c:pt>
                <c:pt idx="86">
                  <c:v>0.64513888888888948</c:v>
                </c:pt>
                <c:pt idx="87">
                  <c:v>0.64513888888888948</c:v>
                </c:pt>
                <c:pt idx="88">
                  <c:v>0.64513888888888948</c:v>
                </c:pt>
                <c:pt idx="89">
                  <c:v>0.64513888888888948</c:v>
                </c:pt>
                <c:pt idx="90">
                  <c:v>0.64513888888888948</c:v>
                </c:pt>
                <c:pt idx="91">
                  <c:v>0.64583333333333415</c:v>
                </c:pt>
                <c:pt idx="92">
                  <c:v>0.64583333333333415</c:v>
                </c:pt>
                <c:pt idx="93">
                  <c:v>0.64583333333333415</c:v>
                </c:pt>
                <c:pt idx="94">
                  <c:v>0.64583333333333415</c:v>
                </c:pt>
                <c:pt idx="95">
                  <c:v>0.62500000000000056</c:v>
                </c:pt>
                <c:pt idx="96">
                  <c:v>0.62500000000000056</c:v>
                </c:pt>
                <c:pt idx="97">
                  <c:v>0.62430555555555622</c:v>
                </c:pt>
                <c:pt idx="98">
                  <c:v>0.62500000000000056</c:v>
                </c:pt>
                <c:pt idx="99">
                  <c:v>0.62500000000000056</c:v>
                </c:pt>
                <c:pt idx="100">
                  <c:v>0.62500000000000056</c:v>
                </c:pt>
                <c:pt idx="101">
                  <c:v>0.62500000000000056</c:v>
                </c:pt>
                <c:pt idx="102">
                  <c:v>0.62500000000000056</c:v>
                </c:pt>
                <c:pt idx="103">
                  <c:v>0.62500000000000056</c:v>
                </c:pt>
                <c:pt idx="104">
                  <c:v>0.62500000000000056</c:v>
                </c:pt>
                <c:pt idx="105">
                  <c:v>0.62430555555555622</c:v>
                </c:pt>
                <c:pt idx="106">
                  <c:v>0.62430555555555622</c:v>
                </c:pt>
                <c:pt idx="107">
                  <c:v>0.62500000000000056</c:v>
                </c:pt>
                <c:pt idx="108">
                  <c:v>0.62500000000000056</c:v>
                </c:pt>
                <c:pt idx="109">
                  <c:v>0.62430555555555622</c:v>
                </c:pt>
                <c:pt idx="110">
                  <c:v>0.62430555555555622</c:v>
                </c:pt>
                <c:pt idx="111">
                  <c:v>0.62500000000000056</c:v>
                </c:pt>
                <c:pt idx="112">
                  <c:v>0.62500000000000056</c:v>
                </c:pt>
                <c:pt idx="113">
                  <c:v>0.62430555555555622</c:v>
                </c:pt>
                <c:pt idx="114">
                  <c:v>0.62430555555555622</c:v>
                </c:pt>
                <c:pt idx="115">
                  <c:v>0.62430555555555622</c:v>
                </c:pt>
                <c:pt idx="116">
                  <c:v>0.62430555555555622</c:v>
                </c:pt>
                <c:pt idx="117">
                  <c:v>0.62500000000000056</c:v>
                </c:pt>
                <c:pt idx="118">
                  <c:v>0.62430555555555622</c:v>
                </c:pt>
                <c:pt idx="119">
                  <c:v>0.62430555555555622</c:v>
                </c:pt>
                <c:pt idx="120">
                  <c:v>0.62430555555555622</c:v>
                </c:pt>
                <c:pt idx="121">
                  <c:v>0.62430555555555622</c:v>
                </c:pt>
                <c:pt idx="122">
                  <c:v>0.62500000000000056</c:v>
                </c:pt>
                <c:pt idx="123">
                  <c:v>0.62500000000000056</c:v>
                </c:pt>
                <c:pt idx="124">
                  <c:v>0.62430555555555622</c:v>
                </c:pt>
                <c:pt idx="125">
                  <c:v>0.62430555555555622</c:v>
                </c:pt>
                <c:pt idx="126">
                  <c:v>0.62500000000000056</c:v>
                </c:pt>
                <c:pt idx="127">
                  <c:v>0.62430555555555622</c:v>
                </c:pt>
                <c:pt idx="128">
                  <c:v>0.62430555555555622</c:v>
                </c:pt>
                <c:pt idx="129">
                  <c:v>0.62500000000000056</c:v>
                </c:pt>
                <c:pt idx="130">
                  <c:v>0.62430555555555622</c:v>
                </c:pt>
                <c:pt idx="131">
                  <c:v>0.62430555555555622</c:v>
                </c:pt>
                <c:pt idx="132">
                  <c:v>0.62430555555555622</c:v>
                </c:pt>
                <c:pt idx="133">
                  <c:v>0.62430555555555622</c:v>
                </c:pt>
                <c:pt idx="134">
                  <c:v>0.62500000000000056</c:v>
                </c:pt>
                <c:pt idx="135">
                  <c:v>0.62430555555555622</c:v>
                </c:pt>
                <c:pt idx="136">
                  <c:v>0.62430555555555622</c:v>
                </c:pt>
                <c:pt idx="137">
                  <c:v>0.62500000000000056</c:v>
                </c:pt>
                <c:pt idx="138">
                  <c:v>0.62430555555555622</c:v>
                </c:pt>
                <c:pt idx="139">
                  <c:v>0.62430555555555622</c:v>
                </c:pt>
                <c:pt idx="140">
                  <c:v>0.62500000000000056</c:v>
                </c:pt>
                <c:pt idx="141">
                  <c:v>0.62430555555555622</c:v>
                </c:pt>
                <c:pt idx="142">
                  <c:v>0.62500000000000056</c:v>
                </c:pt>
                <c:pt idx="143">
                  <c:v>0.62500000000000056</c:v>
                </c:pt>
                <c:pt idx="144">
                  <c:v>0.62500000000000056</c:v>
                </c:pt>
                <c:pt idx="145">
                  <c:v>0.62430555555555622</c:v>
                </c:pt>
                <c:pt idx="146">
                  <c:v>0.62500000000000056</c:v>
                </c:pt>
                <c:pt idx="147">
                  <c:v>0.62500000000000056</c:v>
                </c:pt>
                <c:pt idx="148">
                  <c:v>0.62430555555555622</c:v>
                </c:pt>
                <c:pt idx="149">
                  <c:v>0.62500000000000056</c:v>
                </c:pt>
                <c:pt idx="150">
                  <c:v>0.62430555555555622</c:v>
                </c:pt>
                <c:pt idx="151">
                  <c:v>0.62430555555555622</c:v>
                </c:pt>
                <c:pt idx="152">
                  <c:v>0.62430555555555622</c:v>
                </c:pt>
                <c:pt idx="153">
                  <c:v>0.62430555555555622</c:v>
                </c:pt>
                <c:pt idx="154">
                  <c:v>0.62430555555555622</c:v>
                </c:pt>
                <c:pt idx="155">
                  <c:v>0.62430555555555622</c:v>
                </c:pt>
                <c:pt idx="156">
                  <c:v>0.62430555555555622</c:v>
                </c:pt>
                <c:pt idx="157">
                  <c:v>0.62430555555555622</c:v>
                </c:pt>
                <c:pt idx="158">
                  <c:v>0.62430555555555622</c:v>
                </c:pt>
                <c:pt idx="159">
                  <c:v>0.62500000000000056</c:v>
                </c:pt>
                <c:pt idx="160">
                  <c:v>0.62500000000000056</c:v>
                </c:pt>
                <c:pt idx="161">
                  <c:v>0.62500000000000056</c:v>
                </c:pt>
                <c:pt idx="162">
                  <c:v>0.60347222222222219</c:v>
                </c:pt>
                <c:pt idx="163">
                  <c:v>0.60416666666666652</c:v>
                </c:pt>
                <c:pt idx="164">
                  <c:v>0.60416666666666652</c:v>
                </c:pt>
                <c:pt idx="165">
                  <c:v>0.60416666666666652</c:v>
                </c:pt>
                <c:pt idx="166">
                  <c:v>0.60416666666666652</c:v>
                </c:pt>
                <c:pt idx="167">
                  <c:v>0.60416666666666652</c:v>
                </c:pt>
                <c:pt idx="168">
                  <c:v>0.60416666666666652</c:v>
                </c:pt>
                <c:pt idx="169">
                  <c:v>0.60347222222222219</c:v>
                </c:pt>
                <c:pt idx="170">
                  <c:v>0.60347222222222219</c:v>
                </c:pt>
                <c:pt idx="171">
                  <c:v>0.60347222222222219</c:v>
                </c:pt>
                <c:pt idx="172">
                  <c:v>0.60347222222222219</c:v>
                </c:pt>
                <c:pt idx="173">
                  <c:v>0.60347222222222219</c:v>
                </c:pt>
                <c:pt idx="174">
                  <c:v>0.60347222222222219</c:v>
                </c:pt>
                <c:pt idx="175">
                  <c:v>0.60416666666666652</c:v>
                </c:pt>
                <c:pt idx="176">
                  <c:v>0.60416666666666652</c:v>
                </c:pt>
                <c:pt idx="177">
                  <c:v>0.60416666666666652</c:v>
                </c:pt>
                <c:pt idx="178">
                  <c:v>0.60416666666666652</c:v>
                </c:pt>
                <c:pt idx="179">
                  <c:v>0.60347222222222219</c:v>
                </c:pt>
                <c:pt idx="180">
                  <c:v>0.60347222222222219</c:v>
                </c:pt>
                <c:pt idx="181">
                  <c:v>0.60416666666666652</c:v>
                </c:pt>
                <c:pt idx="182">
                  <c:v>0.60347222222222219</c:v>
                </c:pt>
                <c:pt idx="183">
                  <c:v>0.60347222222222219</c:v>
                </c:pt>
                <c:pt idx="184">
                  <c:v>0.60347222222222219</c:v>
                </c:pt>
                <c:pt idx="185">
                  <c:v>0.60347222222222219</c:v>
                </c:pt>
                <c:pt idx="186">
                  <c:v>0.60347222222222219</c:v>
                </c:pt>
                <c:pt idx="187">
                  <c:v>0.60347222222222219</c:v>
                </c:pt>
                <c:pt idx="188">
                  <c:v>0.60347222222222219</c:v>
                </c:pt>
                <c:pt idx="189">
                  <c:v>0.60347222222222219</c:v>
                </c:pt>
                <c:pt idx="190">
                  <c:v>0.60347222222222219</c:v>
                </c:pt>
                <c:pt idx="191">
                  <c:v>0.60416666666666652</c:v>
                </c:pt>
                <c:pt idx="192">
                  <c:v>0.60416666666666652</c:v>
                </c:pt>
                <c:pt idx="193">
                  <c:v>0.60416666666666652</c:v>
                </c:pt>
                <c:pt idx="194">
                  <c:v>0.60416666666666652</c:v>
                </c:pt>
                <c:pt idx="195">
                  <c:v>0.60416666666666652</c:v>
                </c:pt>
                <c:pt idx="196">
                  <c:v>0.60416666666666652</c:v>
                </c:pt>
                <c:pt idx="197">
                  <c:v>0.60416666666666652</c:v>
                </c:pt>
                <c:pt idx="198">
                  <c:v>0.60416666666666652</c:v>
                </c:pt>
                <c:pt idx="199">
                  <c:v>0.60416666666666652</c:v>
                </c:pt>
                <c:pt idx="200">
                  <c:v>0.60416666666666652</c:v>
                </c:pt>
                <c:pt idx="201">
                  <c:v>0.58333333333333348</c:v>
                </c:pt>
                <c:pt idx="202">
                  <c:v>0.58333333333333348</c:v>
                </c:pt>
                <c:pt idx="203">
                  <c:v>0.58333333333333348</c:v>
                </c:pt>
                <c:pt idx="204">
                  <c:v>0.58333333333333348</c:v>
                </c:pt>
                <c:pt idx="205">
                  <c:v>0.58333333333333348</c:v>
                </c:pt>
                <c:pt idx="206">
                  <c:v>0.58333333333333348</c:v>
                </c:pt>
                <c:pt idx="207">
                  <c:v>0.58333333333333348</c:v>
                </c:pt>
                <c:pt idx="208">
                  <c:v>0.58333333333333348</c:v>
                </c:pt>
                <c:pt idx="209">
                  <c:v>0.58333333333333348</c:v>
                </c:pt>
                <c:pt idx="210">
                  <c:v>0.58333333333333348</c:v>
                </c:pt>
                <c:pt idx="211">
                  <c:v>0.58263888888888893</c:v>
                </c:pt>
                <c:pt idx="212">
                  <c:v>0.58263888888888893</c:v>
                </c:pt>
                <c:pt idx="213">
                  <c:v>0.58333333333333348</c:v>
                </c:pt>
                <c:pt idx="214">
                  <c:v>0.58263888888888893</c:v>
                </c:pt>
                <c:pt idx="215">
                  <c:v>0.58263888888888893</c:v>
                </c:pt>
                <c:pt idx="216">
                  <c:v>0.58263888888888893</c:v>
                </c:pt>
                <c:pt idx="217">
                  <c:v>0.58263888888888893</c:v>
                </c:pt>
                <c:pt idx="218">
                  <c:v>0.58333333333333348</c:v>
                </c:pt>
                <c:pt idx="219">
                  <c:v>0.58333333333333348</c:v>
                </c:pt>
                <c:pt idx="220">
                  <c:v>0.58333333333333348</c:v>
                </c:pt>
                <c:pt idx="221">
                  <c:v>0.58333333333333348</c:v>
                </c:pt>
                <c:pt idx="222">
                  <c:v>0.58333333333333348</c:v>
                </c:pt>
                <c:pt idx="223">
                  <c:v>0.58263888888888893</c:v>
                </c:pt>
                <c:pt idx="224">
                  <c:v>0.58333333333333348</c:v>
                </c:pt>
                <c:pt idx="225">
                  <c:v>0.58263888888888893</c:v>
                </c:pt>
                <c:pt idx="226">
                  <c:v>0.58333333333333348</c:v>
                </c:pt>
                <c:pt idx="227">
                  <c:v>0.58333333333333348</c:v>
                </c:pt>
                <c:pt idx="228">
                  <c:v>0.58333333333333348</c:v>
                </c:pt>
                <c:pt idx="229">
                  <c:v>0.58263888888888893</c:v>
                </c:pt>
                <c:pt idx="230">
                  <c:v>0.58333333333333348</c:v>
                </c:pt>
                <c:pt idx="231">
                  <c:v>0.58333333333333348</c:v>
                </c:pt>
                <c:pt idx="232">
                  <c:v>0.58263888888888893</c:v>
                </c:pt>
                <c:pt idx="233">
                  <c:v>0.58333333333333348</c:v>
                </c:pt>
                <c:pt idx="234">
                  <c:v>0.58263888888888893</c:v>
                </c:pt>
                <c:pt idx="235">
                  <c:v>0.58263888888888893</c:v>
                </c:pt>
                <c:pt idx="236">
                  <c:v>0.58263888888888893</c:v>
                </c:pt>
                <c:pt idx="237">
                  <c:v>0.58263888888888893</c:v>
                </c:pt>
                <c:pt idx="238">
                  <c:v>0.58263888888888893</c:v>
                </c:pt>
                <c:pt idx="239">
                  <c:v>0.58263888888888893</c:v>
                </c:pt>
                <c:pt idx="240">
                  <c:v>0.58263888888888893</c:v>
                </c:pt>
                <c:pt idx="241">
                  <c:v>0.58263888888888893</c:v>
                </c:pt>
                <c:pt idx="242">
                  <c:v>0.58263888888888893</c:v>
                </c:pt>
                <c:pt idx="243">
                  <c:v>0.58333333333333348</c:v>
                </c:pt>
                <c:pt idx="244">
                  <c:v>0.58333333333333348</c:v>
                </c:pt>
                <c:pt idx="245">
                  <c:v>0.58333333333333348</c:v>
                </c:pt>
                <c:pt idx="246">
                  <c:v>0.58333333333333348</c:v>
                </c:pt>
                <c:pt idx="247">
                  <c:v>0.5625</c:v>
                </c:pt>
                <c:pt idx="248">
                  <c:v>0.5625</c:v>
                </c:pt>
                <c:pt idx="249">
                  <c:v>0.5625</c:v>
                </c:pt>
                <c:pt idx="250">
                  <c:v>0.5625</c:v>
                </c:pt>
                <c:pt idx="251">
                  <c:v>0.5625</c:v>
                </c:pt>
                <c:pt idx="252">
                  <c:v>0.5625</c:v>
                </c:pt>
                <c:pt idx="253">
                  <c:v>0.5625</c:v>
                </c:pt>
                <c:pt idx="254">
                  <c:v>0.5625</c:v>
                </c:pt>
                <c:pt idx="255">
                  <c:v>0.5625</c:v>
                </c:pt>
                <c:pt idx="256">
                  <c:v>0.5625</c:v>
                </c:pt>
                <c:pt idx="257">
                  <c:v>0.56180555555555622</c:v>
                </c:pt>
                <c:pt idx="258">
                  <c:v>0.56180555555555622</c:v>
                </c:pt>
                <c:pt idx="259">
                  <c:v>0.56180555555555622</c:v>
                </c:pt>
                <c:pt idx="260">
                  <c:v>0.56180555555555622</c:v>
                </c:pt>
                <c:pt idx="261">
                  <c:v>0.5625</c:v>
                </c:pt>
                <c:pt idx="262">
                  <c:v>0.56180555555555622</c:v>
                </c:pt>
                <c:pt idx="263">
                  <c:v>0.56180555555555622</c:v>
                </c:pt>
                <c:pt idx="264">
                  <c:v>0.56180555555555622</c:v>
                </c:pt>
                <c:pt idx="265">
                  <c:v>0.56180555555555622</c:v>
                </c:pt>
                <c:pt idx="266">
                  <c:v>0.5625</c:v>
                </c:pt>
                <c:pt idx="267">
                  <c:v>0.5625</c:v>
                </c:pt>
                <c:pt idx="268">
                  <c:v>0.5625</c:v>
                </c:pt>
                <c:pt idx="269">
                  <c:v>0.56180555555555622</c:v>
                </c:pt>
                <c:pt idx="270">
                  <c:v>0.5625</c:v>
                </c:pt>
                <c:pt idx="271">
                  <c:v>0.56180555555555622</c:v>
                </c:pt>
                <c:pt idx="272">
                  <c:v>0.56180555555555622</c:v>
                </c:pt>
                <c:pt idx="273">
                  <c:v>0.5625</c:v>
                </c:pt>
                <c:pt idx="274">
                  <c:v>0.56180555555555622</c:v>
                </c:pt>
                <c:pt idx="275">
                  <c:v>0.56180555555555622</c:v>
                </c:pt>
                <c:pt idx="276">
                  <c:v>0.5625</c:v>
                </c:pt>
                <c:pt idx="277">
                  <c:v>0.56180555555555622</c:v>
                </c:pt>
                <c:pt idx="278">
                  <c:v>0.5625</c:v>
                </c:pt>
                <c:pt idx="279">
                  <c:v>0.5625</c:v>
                </c:pt>
                <c:pt idx="280">
                  <c:v>0.5625</c:v>
                </c:pt>
                <c:pt idx="281">
                  <c:v>0.56180555555555622</c:v>
                </c:pt>
                <c:pt idx="282">
                  <c:v>0.5625</c:v>
                </c:pt>
                <c:pt idx="283">
                  <c:v>0.5625</c:v>
                </c:pt>
                <c:pt idx="284">
                  <c:v>0.56180555555555622</c:v>
                </c:pt>
                <c:pt idx="285">
                  <c:v>0.5625</c:v>
                </c:pt>
                <c:pt idx="286">
                  <c:v>0.56180555555555622</c:v>
                </c:pt>
                <c:pt idx="287">
                  <c:v>0.56180555555555622</c:v>
                </c:pt>
                <c:pt idx="288">
                  <c:v>0.56180555555555622</c:v>
                </c:pt>
                <c:pt idx="289">
                  <c:v>0.56180555555555622</c:v>
                </c:pt>
                <c:pt idx="290">
                  <c:v>0.56180555555555622</c:v>
                </c:pt>
                <c:pt idx="291">
                  <c:v>0.56180555555555622</c:v>
                </c:pt>
                <c:pt idx="292">
                  <c:v>0.56180555555555622</c:v>
                </c:pt>
                <c:pt idx="293">
                  <c:v>0.56180555555555622</c:v>
                </c:pt>
                <c:pt idx="294">
                  <c:v>0.56180555555555622</c:v>
                </c:pt>
                <c:pt idx="295">
                  <c:v>0.5625</c:v>
                </c:pt>
                <c:pt idx="296">
                  <c:v>0.5625</c:v>
                </c:pt>
                <c:pt idx="297">
                  <c:v>0.5625</c:v>
                </c:pt>
                <c:pt idx="298">
                  <c:v>0.5625</c:v>
                </c:pt>
                <c:pt idx="299">
                  <c:v>0.54097222222222219</c:v>
                </c:pt>
                <c:pt idx="300">
                  <c:v>0.54166666666666652</c:v>
                </c:pt>
                <c:pt idx="301">
                  <c:v>0.54166666666666652</c:v>
                </c:pt>
                <c:pt idx="302">
                  <c:v>0.54166666666666652</c:v>
                </c:pt>
                <c:pt idx="303">
                  <c:v>0.54166666666666652</c:v>
                </c:pt>
                <c:pt idx="304">
                  <c:v>0.54166666666666652</c:v>
                </c:pt>
                <c:pt idx="305">
                  <c:v>0.54166666666666652</c:v>
                </c:pt>
                <c:pt idx="306">
                  <c:v>0.54097222222222219</c:v>
                </c:pt>
                <c:pt idx="307">
                  <c:v>0.54097222222222219</c:v>
                </c:pt>
                <c:pt idx="308">
                  <c:v>0.54166666666666652</c:v>
                </c:pt>
                <c:pt idx="309">
                  <c:v>0.54166666666666652</c:v>
                </c:pt>
                <c:pt idx="310">
                  <c:v>0.54097222222222219</c:v>
                </c:pt>
                <c:pt idx="311">
                  <c:v>0.54097222222222219</c:v>
                </c:pt>
                <c:pt idx="312">
                  <c:v>0.54097222222222219</c:v>
                </c:pt>
                <c:pt idx="313">
                  <c:v>0.54097222222222219</c:v>
                </c:pt>
                <c:pt idx="314">
                  <c:v>0.54166666666666652</c:v>
                </c:pt>
                <c:pt idx="315">
                  <c:v>0.54097222222222219</c:v>
                </c:pt>
                <c:pt idx="316">
                  <c:v>0.54097222222222219</c:v>
                </c:pt>
                <c:pt idx="317">
                  <c:v>0.54097222222222219</c:v>
                </c:pt>
                <c:pt idx="318">
                  <c:v>0.54097222222222219</c:v>
                </c:pt>
                <c:pt idx="319">
                  <c:v>0.54166666666666652</c:v>
                </c:pt>
                <c:pt idx="320">
                  <c:v>0.54166666666666652</c:v>
                </c:pt>
                <c:pt idx="321">
                  <c:v>0.54166666666666652</c:v>
                </c:pt>
                <c:pt idx="322">
                  <c:v>0.54097222222222219</c:v>
                </c:pt>
                <c:pt idx="323">
                  <c:v>0.54097222222222219</c:v>
                </c:pt>
                <c:pt idx="324">
                  <c:v>0.54166666666666652</c:v>
                </c:pt>
                <c:pt idx="325">
                  <c:v>0.54097222222222219</c:v>
                </c:pt>
                <c:pt idx="326">
                  <c:v>0.54097222222222219</c:v>
                </c:pt>
                <c:pt idx="327">
                  <c:v>0.54166666666666652</c:v>
                </c:pt>
                <c:pt idx="328">
                  <c:v>0.54097222222222219</c:v>
                </c:pt>
                <c:pt idx="329">
                  <c:v>0.54097222222222219</c:v>
                </c:pt>
                <c:pt idx="330">
                  <c:v>0.54166666666666652</c:v>
                </c:pt>
                <c:pt idx="331">
                  <c:v>0.54097222222222219</c:v>
                </c:pt>
                <c:pt idx="332">
                  <c:v>0.54166666666666652</c:v>
                </c:pt>
                <c:pt idx="333">
                  <c:v>0.54166666666666652</c:v>
                </c:pt>
                <c:pt idx="334">
                  <c:v>0.54166666666666652</c:v>
                </c:pt>
                <c:pt idx="335">
                  <c:v>0.54097222222222219</c:v>
                </c:pt>
                <c:pt idx="336">
                  <c:v>0.54166666666666652</c:v>
                </c:pt>
                <c:pt idx="337">
                  <c:v>0.54166666666666652</c:v>
                </c:pt>
                <c:pt idx="338">
                  <c:v>0.54097222222222219</c:v>
                </c:pt>
                <c:pt idx="339">
                  <c:v>0.54166666666666652</c:v>
                </c:pt>
                <c:pt idx="340">
                  <c:v>0.54097222222222219</c:v>
                </c:pt>
                <c:pt idx="341">
                  <c:v>0.54097222222222219</c:v>
                </c:pt>
                <c:pt idx="342">
                  <c:v>0.54097222222222219</c:v>
                </c:pt>
                <c:pt idx="343">
                  <c:v>0.54097222222222219</c:v>
                </c:pt>
                <c:pt idx="344">
                  <c:v>0.54097222222222219</c:v>
                </c:pt>
                <c:pt idx="345">
                  <c:v>0.54097222222222219</c:v>
                </c:pt>
                <c:pt idx="346">
                  <c:v>0.54097222222222219</c:v>
                </c:pt>
                <c:pt idx="347">
                  <c:v>0.54097222222222219</c:v>
                </c:pt>
                <c:pt idx="348">
                  <c:v>0.54097222222222219</c:v>
                </c:pt>
                <c:pt idx="349">
                  <c:v>0.54166666666666652</c:v>
                </c:pt>
                <c:pt idx="350">
                  <c:v>0.54166666666666652</c:v>
                </c:pt>
                <c:pt idx="351">
                  <c:v>0.54166666666666652</c:v>
                </c:pt>
                <c:pt idx="352">
                  <c:v>0.54166666666666652</c:v>
                </c:pt>
                <c:pt idx="353">
                  <c:v>0.5208333333333337</c:v>
                </c:pt>
                <c:pt idx="354">
                  <c:v>0.5208333333333337</c:v>
                </c:pt>
                <c:pt idx="355">
                  <c:v>0.5208333333333337</c:v>
                </c:pt>
                <c:pt idx="356">
                  <c:v>0.5208333333333337</c:v>
                </c:pt>
                <c:pt idx="357">
                  <c:v>0.5208333333333337</c:v>
                </c:pt>
                <c:pt idx="358">
                  <c:v>0.5208333333333337</c:v>
                </c:pt>
                <c:pt idx="359">
                  <c:v>0.5208333333333337</c:v>
                </c:pt>
                <c:pt idx="360">
                  <c:v>0.52013888888888882</c:v>
                </c:pt>
                <c:pt idx="361">
                  <c:v>0.52013888888888882</c:v>
                </c:pt>
                <c:pt idx="362">
                  <c:v>0.52013888888888882</c:v>
                </c:pt>
                <c:pt idx="363">
                  <c:v>0.52013888888888882</c:v>
                </c:pt>
                <c:pt idx="364">
                  <c:v>0.5208333333333337</c:v>
                </c:pt>
                <c:pt idx="365">
                  <c:v>0.52013888888888882</c:v>
                </c:pt>
                <c:pt idx="366">
                  <c:v>0.52013888888888882</c:v>
                </c:pt>
                <c:pt idx="367">
                  <c:v>0.52013888888888882</c:v>
                </c:pt>
                <c:pt idx="368">
                  <c:v>0.52013888888888882</c:v>
                </c:pt>
                <c:pt idx="369">
                  <c:v>0.5208333333333337</c:v>
                </c:pt>
                <c:pt idx="370">
                  <c:v>0.5208333333333337</c:v>
                </c:pt>
                <c:pt idx="371">
                  <c:v>0.5208333333333337</c:v>
                </c:pt>
                <c:pt idx="372">
                  <c:v>0.52013888888888882</c:v>
                </c:pt>
                <c:pt idx="373">
                  <c:v>0.52013888888888882</c:v>
                </c:pt>
                <c:pt idx="374">
                  <c:v>0.5208333333333337</c:v>
                </c:pt>
                <c:pt idx="375">
                  <c:v>0.52013888888888882</c:v>
                </c:pt>
                <c:pt idx="376">
                  <c:v>0.52013888888888882</c:v>
                </c:pt>
                <c:pt idx="377">
                  <c:v>0.5208333333333337</c:v>
                </c:pt>
                <c:pt idx="378">
                  <c:v>0.52013888888888882</c:v>
                </c:pt>
                <c:pt idx="379">
                  <c:v>0.5208333333333337</c:v>
                </c:pt>
                <c:pt idx="380">
                  <c:v>0.5208333333333337</c:v>
                </c:pt>
                <c:pt idx="381">
                  <c:v>0.5208333333333337</c:v>
                </c:pt>
                <c:pt idx="382">
                  <c:v>0.52013888888888882</c:v>
                </c:pt>
                <c:pt idx="383">
                  <c:v>0.5208333333333337</c:v>
                </c:pt>
                <c:pt idx="384">
                  <c:v>0.5208333333333337</c:v>
                </c:pt>
                <c:pt idx="385">
                  <c:v>0.52013888888888882</c:v>
                </c:pt>
                <c:pt idx="386">
                  <c:v>0.5208333333333337</c:v>
                </c:pt>
                <c:pt idx="387">
                  <c:v>0.52013888888888882</c:v>
                </c:pt>
                <c:pt idx="388">
                  <c:v>0.52013888888888882</c:v>
                </c:pt>
                <c:pt idx="389">
                  <c:v>0.52013888888888882</c:v>
                </c:pt>
                <c:pt idx="390">
                  <c:v>0.52013888888888882</c:v>
                </c:pt>
                <c:pt idx="391">
                  <c:v>0.52013888888888882</c:v>
                </c:pt>
                <c:pt idx="392">
                  <c:v>0.52013888888888882</c:v>
                </c:pt>
                <c:pt idx="393">
                  <c:v>0.52013888888888882</c:v>
                </c:pt>
                <c:pt idx="394">
                  <c:v>0.52013888888888882</c:v>
                </c:pt>
                <c:pt idx="395">
                  <c:v>0.52013888888888882</c:v>
                </c:pt>
                <c:pt idx="396">
                  <c:v>0.5208333333333337</c:v>
                </c:pt>
                <c:pt idx="397">
                  <c:v>0.5208333333333337</c:v>
                </c:pt>
                <c:pt idx="398">
                  <c:v>0.5208333333333337</c:v>
                </c:pt>
                <c:pt idx="399">
                  <c:v>0.5208333333333337</c:v>
                </c:pt>
                <c:pt idx="400">
                  <c:v>0.5</c:v>
                </c:pt>
                <c:pt idx="401">
                  <c:v>0.5</c:v>
                </c:pt>
                <c:pt idx="402">
                  <c:v>0.5</c:v>
                </c:pt>
                <c:pt idx="403">
                  <c:v>0.5</c:v>
                </c:pt>
                <c:pt idx="404">
                  <c:v>0.5</c:v>
                </c:pt>
                <c:pt idx="405">
                  <c:v>0.5</c:v>
                </c:pt>
                <c:pt idx="406">
                  <c:v>0.5</c:v>
                </c:pt>
                <c:pt idx="407">
                  <c:v>0.5</c:v>
                </c:pt>
                <c:pt idx="408">
                  <c:v>0.5</c:v>
                </c:pt>
                <c:pt idx="409">
                  <c:v>0.49930555555555578</c:v>
                </c:pt>
                <c:pt idx="410">
                  <c:v>0.5</c:v>
                </c:pt>
                <c:pt idx="411">
                  <c:v>0.49930555555555578</c:v>
                </c:pt>
                <c:pt idx="412">
                  <c:v>0.49930555555555578</c:v>
                </c:pt>
                <c:pt idx="413">
                  <c:v>0.49930555555555578</c:v>
                </c:pt>
                <c:pt idx="414">
                  <c:v>0.49930555555555578</c:v>
                </c:pt>
                <c:pt idx="415">
                  <c:v>0.5</c:v>
                </c:pt>
                <c:pt idx="416">
                  <c:v>0.5</c:v>
                </c:pt>
                <c:pt idx="417">
                  <c:v>0.5</c:v>
                </c:pt>
                <c:pt idx="418">
                  <c:v>0.5</c:v>
                </c:pt>
                <c:pt idx="419">
                  <c:v>0.5</c:v>
                </c:pt>
                <c:pt idx="420">
                  <c:v>0.49930555555555578</c:v>
                </c:pt>
                <c:pt idx="421">
                  <c:v>0.5</c:v>
                </c:pt>
                <c:pt idx="422">
                  <c:v>0.49930555555555578</c:v>
                </c:pt>
                <c:pt idx="423">
                  <c:v>0.5</c:v>
                </c:pt>
                <c:pt idx="424">
                  <c:v>0.5</c:v>
                </c:pt>
                <c:pt idx="425">
                  <c:v>0.5</c:v>
                </c:pt>
                <c:pt idx="426">
                  <c:v>0.49930555555555578</c:v>
                </c:pt>
                <c:pt idx="427">
                  <c:v>0.5</c:v>
                </c:pt>
                <c:pt idx="428">
                  <c:v>0.5</c:v>
                </c:pt>
                <c:pt idx="429">
                  <c:v>0.49930555555555578</c:v>
                </c:pt>
                <c:pt idx="430">
                  <c:v>0.5</c:v>
                </c:pt>
                <c:pt idx="431">
                  <c:v>0.49930555555555578</c:v>
                </c:pt>
                <c:pt idx="432">
                  <c:v>0.49930555555555578</c:v>
                </c:pt>
                <c:pt idx="433">
                  <c:v>0.49930555555555578</c:v>
                </c:pt>
                <c:pt idx="434">
                  <c:v>0.49930555555555578</c:v>
                </c:pt>
                <c:pt idx="435">
                  <c:v>0.49930555555555578</c:v>
                </c:pt>
                <c:pt idx="436">
                  <c:v>0.49930555555555578</c:v>
                </c:pt>
                <c:pt idx="437">
                  <c:v>0.49930555555555578</c:v>
                </c:pt>
                <c:pt idx="438">
                  <c:v>0.49930555555555578</c:v>
                </c:pt>
                <c:pt idx="439">
                  <c:v>0.49930555555555578</c:v>
                </c:pt>
                <c:pt idx="440">
                  <c:v>0.5</c:v>
                </c:pt>
                <c:pt idx="441">
                  <c:v>0.5</c:v>
                </c:pt>
                <c:pt idx="442">
                  <c:v>0.5</c:v>
                </c:pt>
                <c:pt idx="443">
                  <c:v>0.5</c:v>
                </c:pt>
                <c:pt idx="444">
                  <c:v>0.47916666666666702</c:v>
                </c:pt>
                <c:pt idx="445">
                  <c:v>0.47916666666666702</c:v>
                </c:pt>
                <c:pt idx="446">
                  <c:v>0.47847222222222252</c:v>
                </c:pt>
                <c:pt idx="447">
                  <c:v>0.47916666666666702</c:v>
                </c:pt>
                <c:pt idx="448">
                  <c:v>0.47916666666666702</c:v>
                </c:pt>
                <c:pt idx="449">
                  <c:v>0.47916666666666702</c:v>
                </c:pt>
                <c:pt idx="450">
                  <c:v>0.47916666666666702</c:v>
                </c:pt>
                <c:pt idx="451">
                  <c:v>0.47916666666666702</c:v>
                </c:pt>
                <c:pt idx="452">
                  <c:v>0.47916666666666702</c:v>
                </c:pt>
                <c:pt idx="453">
                  <c:v>0.47916666666666702</c:v>
                </c:pt>
                <c:pt idx="454">
                  <c:v>0.47847222222222252</c:v>
                </c:pt>
                <c:pt idx="455">
                  <c:v>0.47847222222222252</c:v>
                </c:pt>
                <c:pt idx="456">
                  <c:v>0.47916666666666702</c:v>
                </c:pt>
                <c:pt idx="457">
                  <c:v>0.47916666666666702</c:v>
                </c:pt>
                <c:pt idx="458">
                  <c:v>0.47847222222222252</c:v>
                </c:pt>
                <c:pt idx="459">
                  <c:v>0.47847222222222252</c:v>
                </c:pt>
                <c:pt idx="460">
                  <c:v>0.47916666666666702</c:v>
                </c:pt>
                <c:pt idx="461">
                  <c:v>0.47916666666666702</c:v>
                </c:pt>
                <c:pt idx="462">
                  <c:v>0.47847222222222252</c:v>
                </c:pt>
                <c:pt idx="463">
                  <c:v>0.47847222222222252</c:v>
                </c:pt>
                <c:pt idx="464">
                  <c:v>0.47847222222222252</c:v>
                </c:pt>
                <c:pt idx="465">
                  <c:v>0.47847222222222252</c:v>
                </c:pt>
                <c:pt idx="466">
                  <c:v>0.47916666666666702</c:v>
                </c:pt>
                <c:pt idx="467">
                  <c:v>0.47847222222222252</c:v>
                </c:pt>
                <c:pt idx="468">
                  <c:v>0.47847222222222252</c:v>
                </c:pt>
                <c:pt idx="469">
                  <c:v>0.47847222222222252</c:v>
                </c:pt>
                <c:pt idx="470">
                  <c:v>0.47847222222222252</c:v>
                </c:pt>
                <c:pt idx="471">
                  <c:v>0.47916666666666702</c:v>
                </c:pt>
                <c:pt idx="472">
                  <c:v>0.47916666666666702</c:v>
                </c:pt>
                <c:pt idx="473">
                  <c:v>0.47916666666666702</c:v>
                </c:pt>
                <c:pt idx="474">
                  <c:v>0.47847222222222252</c:v>
                </c:pt>
                <c:pt idx="475">
                  <c:v>0.47847222222222252</c:v>
                </c:pt>
                <c:pt idx="476">
                  <c:v>0.47916666666666702</c:v>
                </c:pt>
                <c:pt idx="477">
                  <c:v>0.47847222222222252</c:v>
                </c:pt>
                <c:pt idx="478">
                  <c:v>0.47847222222222252</c:v>
                </c:pt>
                <c:pt idx="479">
                  <c:v>0.47916666666666702</c:v>
                </c:pt>
                <c:pt idx="480">
                  <c:v>0.47847222222222252</c:v>
                </c:pt>
                <c:pt idx="481">
                  <c:v>0.47847222222222252</c:v>
                </c:pt>
                <c:pt idx="482">
                  <c:v>0.47847222222222252</c:v>
                </c:pt>
                <c:pt idx="483">
                  <c:v>0.47847222222222252</c:v>
                </c:pt>
                <c:pt idx="484">
                  <c:v>0.47916666666666702</c:v>
                </c:pt>
                <c:pt idx="485">
                  <c:v>0.47847222222222252</c:v>
                </c:pt>
                <c:pt idx="486">
                  <c:v>0.47847222222222252</c:v>
                </c:pt>
                <c:pt idx="487">
                  <c:v>0.47916666666666702</c:v>
                </c:pt>
                <c:pt idx="488">
                  <c:v>0.47847222222222252</c:v>
                </c:pt>
                <c:pt idx="489">
                  <c:v>0.47847222222222252</c:v>
                </c:pt>
                <c:pt idx="490">
                  <c:v>0.47916666666666702</c:v>
                </c:pt>
                <c:pt idx="491">
                  <c:v>0.47847222222222252</c:v>
                </c:pt>
                <c:pt idx="492">
                  <c:v>0.47916666666666702</c:v>
                </c:pt>
                <c:pt idx="493">
                  <c:v>0.47916666666666702</c:v>
                </c:pt>
                <c:pt idx="494">
                  <c:v>0.47916666666666702</c:v>
                </c:pt>
                <c:pt idx="495">
                  <c:v>0.47847222222222252</c:v>
                </c:pt>
                <c:pt idx="496">
                  <c:v>0.47916666666666702</c:v>
                </c:pt>
                <c:pt idx="497">
                  <c:v>0.47916666666666702</c:v>
                </c:pt>
                <c:pt idx="498">
                  <c:v>0.47847222222222252</c:v>
                </c:pt>
                <c:pt idx="499">
                  <c:v>0.47916666666666702</c:v>
                </c:pt>
                <c:pt idx="500">
                  <c:v>0.47847222222222252</c:v>
                </c:pt>
                <c:pt idx="501">
                  <c:v>0.47847222222222252</c:v>
                </c:pt>
                <c:pt idx="502">
                  <c:v>0.47847222222222252</c:v>
                </c:pt>
                <c:pt idx="503">
                  <c:v>0.47847222222222252</c:v>
                </c:pt>
                <c:pt idx="504">
                  <c:v>0.47847222222222252</c:v>
                </c:pt>
                <c:pt idx="505">
                  <c:v>0.47847222222222252</c:v>
                </c:pt>
                <c:pt idx="506">
                  <c:v>0.47847222222222252</c:v>
                </c:pt>
                <c:pt idx="507">
                  <c:v>0.47847222222222252</c:v>
                </c:pt>
                <c:pt idx="508">
                  <c:v>0.47847222222222252</c:v>
                </c:pt>
                <c:pt idx="509">
                  <c:v>0.47916666666666702</c:v>
                </c:pt>
                <c:pt idx="510">
                  <c:v>0.47916666666666702</c:v>
                </c:pt>
                <c:pt idx="511">
                  <c:v>0.47916666666666702</c:v>
                </c:pt>
                <c:pt idx="512">
                  <c:v>0.47916666666666702</c:v>
                </c:pt>
                <c:pt idx="513">
                  <c:v>0.45833333333333326</c:v>
                </c:pt>
                <c:pt idx="514">
                  <c:v>0.45833333333333326</c:v>
                </c:pt>
                <c:pt idx="515">
                  <c:v>0.45763888888888887</c:v>
                </c:pt>
                <c:pt idx="516">
                  <c:v>0.45833333333333326</c:v>
                </c:pt>
                <c:pt idx="517">
                  <c:v>0.45833333333333326</c:v>
                </c:pt>
                <c:pt idx="518">
                  <c:v>0.45833333333333326</c:v>
                </c:pt>
                <c:pt idx="519">
                  <c:v>0.45833333333333326</c:v>
                </c:pt>
                <c:pt idx="520">
                  <c:v>0.45833333333333326</c:v>
                </c:pt>
                <c:pt idx="521">
                  <c:v>0.45833333333333326</c:v>
                </c:pt>
                <c:pt idx="522">
                  <c:v>0.45833333333333326</c:v>
                </c:pt>
                <c:pt idx="523">
                  <c:v>0.45763888888888887</c:v>
                </c:pt>
                <c:pt idx="524">
                  <c:v>0.45763888888888887</c:v>
                </c:pt>
                <c:pt idx="525">
                  <c:v>0.45833333333333326</c:v>
                </c:pt>
                <c:pt idx="526">
                  <c:v>0.45833333333333326</c:v>
                </c:pt>
                <c:pt idx="527">
                  <c:v>0.45763888888888887</c:v>
                </c:pt>
                <c:pt idx="528">
                  <c:v>0.45763888888888887</c:v>
                </c:pt>
                <c:pt idx="529">
                  <c:v>0.45833333333333326</c:v>
                </c:pt>
                <c:pt idx="530">
                  <c:v>0.45833333333333326</c:v>
                </c:pt>
                <c:pt idx="531">
                  <c:v>0.45763888888888887</c:v>
                </c:pt>
                <c:pt idx="532">
                  <c:v>0.45763888888888887</c:v>
                </c:pt>
                <c:pt idx="533">
                  <c:v>0.45763888888888887</c:v>
                </c:pt>
                <c:pt idx="534">
                  <c:v>0.45763888888888887</c:v>
                </c:pt>
                <c:pt idx="535">
                  <c:v>0.45833333333333326</c:v>
                </c:pt>
                <c:pt idx="536">
                  <c:v>0.45763888888888887</c:v>
                </c:pt>
                <c:pt idx="537">
                  <c:v>0.45763888888888887</c:v>
                </c:pt>
                <c:pt idx="538">
                  <c:v>0.45763888888888887</c:v>
                </c:pt>
                <c:pt idx="539">
                  <c:v>0.45763888888888887</c:v>
                </c:pt>
                <c:pt idx="540">
                  <c:v>0.45833333333333326</c:v>
                </c:pt>
                <c:pt idx="541">
                  <c:v>0.45833333333333326</c:v>
                </c:pt>
                <c:pt idx="542">
                  <c:v>0.45833333333333326</c:v>
                </c:pt>
                <c:pt idx="543">
                  <c:v>0.45763888888888887</c:v>
                </c:pt>
                <c:pt idx="544">
                  <c:v>0.45763888888888887</c:v>
                </c:pt>
                <c:pt idx="545">
                  <c:v>0.45833333333333326</c:v>
                </c:pt>
                <c:pt idx="546">
                  <c:v>0.45763888888888887</c:v>
                </c:pt>
                <c:pt idx="547">
                  <c:v>0.45763888888888887</c:v>
                </c:pt>
                <c:pt idx="548">
                  <c:v>0.45833333333333326</c:v>
                </c:pt>
                <c:pt idx="549">
                  <c:v>0.45763888888888887</c:v>
                </c:pt>
                <c:pt idx="550">
                  <c:v>0.45763888888888887</c:v>
                </c:pt>
                <c:pt idx="551">
                  <c:v>0.45763888888888887</c:v>
                </c:pt>
                <c:pt idx="552">
                  <c:v>0.45763888888888887</c:v>
                </c:pt>
                <c:pt idx="553">
                  <c:v>0.45833333333333326</c:v>
                </c:pt>
                <c:pt idx="554">
                  <c:v>0.45763888888888887</c:v>
                </c:pt>
                <c:pt idx="555">
                  <c:v>0.45763888888888887</c:v>
                </c:pt>
                <c:pt idx="556">
                  <c:v>0.45833333333333326</c:v>
                </c:pt>
                <c:pt idx="557">
                  <c:v>0.45763888888888887</c:v>
                </c:pt>
                <c:pt idx="558">
                  <c:v>0.45763888888888887</c:v>
                </c:pt>
                <c:pt idx="559">
                  <c:v>0.45833333333333326</c:v>
                </c:pt>
                <c:pt idx="560">
                  <c:v>0.45763888888888887</c:v>
                </c:pt>
                <c:pt idx="561">
                  <c:v>0.45833333333333326</c:v>
                </c:pt>
                <c:pt idx="562">
                  <c:v>0.45833333333333326</c:v>
                </c:pt>
                <c:pt idx="563">
                  <c:v>0.45833333333333326</c:v>
                </c:pt>
                <c:pt idx="564">
                  <c:v>0.45763888888888887</c:v>
                </c:pt>
                <c:pt idx="565">
                  <c:v>0.45833333333333326</c:v>
                </c:pt>
                <c:pt idx="566">
                  <c:v>0.45833333333333326</c:v>
                </c:pt>
                <c:pt idx="567">
                  <c:v>0.45763888888888887</c:v>
                </c:pt>
                <c:pt idx="568">
                  <c:v>0.45833333333333326</c:v>
                </c:pt>
                <c:pt idx="569">
                  <c:v>0.45763888888888887</c:v>
                </c:pt>
                <c:pt idx="570">
                  <c:v>0.45763888888888887</c:v>
                </c:pt>
                <c:pt idx="571">
                  <c:v>0.45763888888888887</c:v>
                </c:pt>
                <c:pt idx="572">
                  <c:v>0.45763888888888887</c:v>
                </c:pt>
                <c:pt idx="573">
                  <c:v>0.45763888888888887</c:v>
                </c:pt>
                <c:pt idx="574">
                  <c:v>0.45763888888888887</c:v>
                </c:pt>
                <c:pt idx="575">
                  <c:v>0.45763888888888887</c:v>
                </c:pt>
                <c:pt idx="576">
                  <c:v>0.45763888888888887</c:v>
                </c:pt>
                <c:pt idx="577">
                  <c:v>0.45763888888888887</c:v>
                </c:pt>
                <c:pt idx="578">
                  <c:v>0.45833333333333326</c:v>
                </c:pt>
                <c:pt idx="579">
                  <c:v>0.45833333333333326</c:v>
                </c:pt>
                <c:pt idx="580">
                  <c:v>0.45833333333333326</c:v>
                </c:pt>
                <c:pt idx="581">
                  <c:v>0.45833333333333326</c:v>
                </c:pt>
                <c:pt idx="582">
                  <c:v>0.43750000000000028</c:v>
                </c:pt>
                <c:pt idx="583">
                  <c:v>0.43750000000000028</c:v>
                </c:pt>
                <c:pt idx="584">
                  <c:v>0.43680555555555578</c:v>
                </c:pt>
                <c:pt idx="585">
                  <c:v>0.43750000000000028</c:v>
                </c:pt>
                <c:pt idx="586">
                  <c:v>0.43750000000000028</c:v>
                </c:pt>
                <c:pt idx="587">
                  <c:v>0.43750000000000028</c:v>
                </c:pt>
                <c:pt idx="588">
                  <c:v>0.43750000000000028</c:v>
                </c:pt>
                <c:pt idx="589">
                  <c:v>0.43750000000000028</c:v>
                </c:pt>
                <c:pt idx="590">
                  <c:v>0.43750000000000028</c:v>
                </c:pt>
                <c:pt idx="591">
                  <c:v>0.43750000000000028</c:v>
                </c:pt>
                <c:pt idx="592">
                  <c:v>0.43680555555555578</c:v>
                </c:pt>
                <c:pt idx="593">
                  <c:v>0.43680555555555578</c:v>
                </c:pt>
                <c:pt idx="594">
                  <c:v>0.43750000000000028</c:v>
                </c:pt>
                <c:pt idx="595">
                  <c:v>0.43750000000000028</c:v>
                </c:pt>
                <c:pt idx="596">
                  <c:v>0.43680555555555578</c:v>
                </c:pt>
                <c:pt idx="597">
                  <c:v>0.43680555555555578</c:v>
                </c:pt>
                <c:pt idx="598">
                  <c:v>0.43750000000000028</c:v>
                </c:pt>
                <c:pt idx="599">
                  <c:v>0.43750000000000028</c:v>
                </c:pt>
                <c:pt idx="600">
                  <c:v>0.43680555555555578</c:v>
                </c:pt>
                <c:pt idx="601">
                  <c:v>0.43680555555555578</c:v>
                </c:pt>
                <c:pt idx="602">
                  <c:v>0.43680555555555578</c:v>
                </c:pt>
                <c:pt idx="603">
                  <c:v>0.43680555555555578</c:v>
                </c:pt>
                <c:pt idx="604">
                  <c:v>0.43750000000000028</c:v>
                </c:pt>
                <c:pt idx="605">
                  <c:v>0.43680555555555578</c:v>
                </c:pt>
                <c:pt idx="606">
                  <c:v>0.43680555555555578</c:v>
                </c:pt>
                <c:pt idx="607">
                  <c:v>0.43680555555555578</c:v>
                </c:pt>
                <c:pt idx="608">
                  <c:v>0.43680555555555578</c:v>
                </c:pt>
                <c:pt idx="609">
                  <c:v>0.43750000000000028</c:v>
                </c:pt>
                <c:pt idx="610">
                  <c:v>0.43750000000000028</c:v>
                </c:pt>
                <c:pt idx="611">
                  <c:v>0.43750000000000028</c:v>
                </c:pt>
                <c:pt idx="612">
                  <c:v>0.43680555555555578</c:v>
                </c:pt>
                <c:pt idx="613">
                  <c:v>0.43680555555555578</c:v>
                </c:pt>
                <c:pt idx="614">
                  <c:v>0.43750000000000028</c:v>
                </c:pt>
                <c:pt idx="615">
                  <c:v>0.43680555555555578</c:v>
                </c:pt>
                <c:pt idx="616">
                  <c:v>0.43680555555555578</c:v>
                </c:pt>
                <c:pt idx="617">
                  <c:v>0.43750000000000028</c:v>
                </c:pt>
                <c:pt idx="618">
                  <c:v>0.43680555555555578</c:v>
                </c:pt>
                <c:pt idx="619">
                  <c:v>0.43680555555555578</c:v>
                </c:pt>
                <c:pt idx="620">
                  <c:v>0.43680555555555578</c:v>
                </c:pt>
                <c:pt idx="621">
                  <c:v>0.43680555555555578</c:v>
                </c:pt>
                <c:pt idx="622">
                  <c:v>0.43750000000000028</c:v>
                </c:pt>
                <c:pt idx="623">
                  <c:v>0.43680555555555578</c:v>
                </c:pt>
                <c:pt idx="624">
                  <c:v>0.43680555555555578</c:v>
                </c:pt>
                <c:pt idx="625">
                  <c:v>0.43750000000000028</c:v>
                </c:pt>
                <c:pt idx="626">
                  <c:v>0.43680555555555578</c:v>
                </c:pt>
                <c:pt idx="627">
                  <c:v>0.43680555555555578</c:v>
                </c:pt>
                <c:pt idx="628">
                  <c:v>0.43750000000000028</c:v>
                </c:pt>
                <c:pt idx="629">
                  <c:v>0.43680555555555578</c:v>
                </c:pt>
                <c:pt idx="630">
                  <c:v>0.43750000000000028</c:v>
                </c:pt>
                <c:pt idx="631">
                  <c:v>0.43750000000000028</c:v>
                </c:pt>
                <c:pt idx="632">
                  <c:v>0.43750000000000028</c:v>
                </c:pt>
                <c:pt idx="633">
                  <c:v>0.43680555555555578</c:v>
                </c:pt>
                <c:pt idx="634">
                  <c:v>0.43750000000000028</c:v>
                </c:pt>
                <c:pt idx="635">
                  <c:v>0.43750000000000028</c:v>
                </c:pt>
                <c:pt idx="636">
                  <c:v>0.43680555555555578</c:v>
                </c:pt>
                <c:pt idx="637">
                  <c:v>0.43750000000000028</c:v>
                </c:pt>
                <c:pt idx="638">
                  <c:v>0.43680555555555578</c:v>
                </c:pt>
                <c:pt idx="639">
                  <c:v>0.43680555555555578</c:v>
                </c:pt>
                <c:pt idx="640">
                  <c:v>0.43680555555555578</c:v>
                </c:pt>
                <c:pt idx="641">
                  <c:v>0.43680555555555578</c:v>
                </c:pt>
                <c:pt idx="642">
                  <c:v>0.43680555555555578</c:v>
                </c:pt>
                <c:pt idx="643">
                  <c:v>0.43680555555555578</c:v>
                </c:pt>
                <c:pt idx="644">
                  <c:v>0.43680555555555578</c:v>
                </c:pt>
                <c:pt idx="645">
                  <c:v>0.43680555555555578</c:v>
                </c:pt>
                <c:pt idx="646">
                  <c:v>0.43680555555555578</c:v>
                </c:pt>
                <c:pt idx="647">
                  <c:v>0.43750000000000028</c:v>
                </c:pt>
                <c:pt idx="648">
                  <c:v>0.43750000000000028</c:v>
                </c:pt>
                <c:pt idx="649">
                  <c:v>0.43750000000000028</c:v>
                </c:pt>
                <c:pt idx="650">
                  <c:v>0.43750000000000028</c:v>
                </c:pt>
                <c:pt idx="651">
                  <c:v>0.41666666666666702</c:v>
                </c:pt>
                <c:pt idx="652">
                  <c:v>0.41666666666666702</c:v>
                </c:pt>
                <c:pt idx="653">
                  <c:v>0.41597222222222252</c:v>
                </c:pt>
                <c:pt idx="654">
                  <c:v>0.41666666666666702</c:v>
                </c:pt>
                <c:pt idx="655">
                  <c:v>0.41597222222222252</c:v>
                </c:pt>
                <c:pt idx="656">
                  <c:v>0.41597222222222252</c:v>
                </c:pt>
                <c:pt idx="657">
                  <c:v>0.41666666666666702</c:v>
                </c:pt>
                <c:pt idx="658">
                  <c:v>0.41666666666666702</c:v>
                </c:pt>
                <c:pt idx="659">
                  <c:v>0.41597222222222252</c:v>
                </c:pt>
                <c:pt idx="660">
                  <c:v>0.41597222222222252</c:v>
                </c:pt>
                <c:pt idx="661">
                  <c:v>0.41666666666666702</c:v>
                </c:pt>
                <c:pt idx="662">
                  <c:v>0.41666666666666702</c:v>
                </c:pt>
                <c:pt idx="663">
                  <c:v>0.41597222222222252</c:v>
                </c:pt>
                <c:pt idx="664">
                  <c:v>0.41597222222222252</c:v>
                </c:pt>
                <c:pt idx="665">
                  <c:v>0.41597222222222252</c:v>
                </c:pt>
                <c:pt idx="666">
                  <c:v>0.41597222222222252</c:v>
                </c:pt>
                <c:pt idx="667">
                  <c:v>0.41597222222222252</c:v>
                </c:pt>
                <c:pt idx="668">
                  <c:v>0.41666666666666702</c:v>
                </c:pt>
                <c:pt idx="669">
                  <c:v>0.41597222222222252</c:v>
                </c:pt>
                <c:pt idx="670">
                  <c:v>0.41597222222222252</c:v>
                </c:pt>
                <c:pt idx="671">
                  <c:v>0.41666666666666702</c:v>
                </c:pt>
                <c:pt idx="672">
                  <c:v>0.41597222222222252</c:v>
                </c:pt>
                <c:pt idx="673">
                  <c:v>0.41597222222222252</c:v>
                </c:pt>
                <c:pt idx="674">
                  <c:v>0.41597222222222252</c:v>
                </c:pt>
                <c:pt idx="675">
                  <c:v>0.41597222222222252</c:v>
                </c:pt>
                <c:pt idx="676">
                  <c:v>0.41666666666666702</c:v>
                </c:pt>
                <c:pt idx="677">
                  <c:v>0.41597222222222252</c:v>
                </c:pt>
                <c:pt idx="678">
                  <c:v>0.41597222222222252</c:v>
                </c:pt>
                <c:pt idx="679">
                  <c:v>0.41666666666666702</c:v>
                </c:pt>
                <c:pt idx="680">
                  <c:v>0.41597222222222252</c:v>
                </c:pt>
                <c:pt idx="681">
                  <c:v>0.39583333333333331</c:v>
                </c:pt>
                <c:pt idx="682">
                  <c:v>0.39513888888888937</c:v>
                </c:pt>
                <c:pt idx="683">
                  <c:v>0.39513888888888937</c:v>
                </c:pt>
                <c:pt idx="684">
                  <c:v>0.39513888888888937</c:v>
                </c:pt>
                <c:pt idx="685">
                  <c:v>0.39583333333333331</c:v>
                </c:pt>
                <c:pt idx="686">
                  <c:v>0.39583333333333331</c:v>
                </c:pt>
                <c:pt idx="687">
                  <c:v>0.39513888888888937</c:v>
                </c:pt>
                <c:pt idx="688">
                  <c:v>0.39513888888888937</c:v>
                </c:pt>
                <c:pt idx="689">
                  <c:v>0.39513888888888937</c:v>
                </c:pt>
                <c:pt idx="690">
                  <c:v>0.39513888888888937</c:v>
                </c:pt>
                <c:pt idx="691">
                  <c:v>0.39513888888888937</c:v>
                </c:pt>
                <c:pt idx="692">
                  <c:v>0.39513888888888937</c:v>
                </c:pt>
                <c:pt idx="693">
                  <c:v>0.39513888888888937</c:v>
                </c:pt>
                <c:pt idx="694">
                  <c:v>0.39583333333333331</c:v>
                </c:pt>
                <c:pt idx="695">
                  <c:v>0.39513888888888937</c:v>
                </c:pt>
                <c:pt idx="696">
                  <c:v>0.39513888888888937</c:v>
                </c:pt>
                <c:pt idx="697">
                  <c:v>0.39583333333333331</c:v>
                </c:pt>
                <c:pt idx="698">
                  <c:v>0.39513888888888937</c:v>
                </c:pt>
                <c:pt idx="699">
                  <c:v>0.39513888888888937</c:v>
                </c:pt>
                <c:pt idx="700">
                  <c:v>0.39513888888888937</c:v>
                </c:pt>
                <c:pt idx="701">
                  <c:v>0.39513888888888937</c:v>
                </c:pt>
                <c:pt idx="702">
                  <c:v>0.39513888888888937</c:v>
                </c:pt>
                <c:pt idx="703">
                  <c:v>0.39513888888888937</c:v>
                </c:pt>
                <c:pt idx="704">
                  <c:v>0.39513888888888937</c:v>
                </c:pt>
              </c:numCache>
            </c:numRef>
          </c:xVal>
          <c:yVal>
            <c:numRef>
              <c:f>FM_00Z_T19_40_32ZD_201450_20160!$P$6586:$P$7290</c:f>
              <c:numCache>
                <c:formatCode>General</c:formatCode>
                <c:ptCount val="705"/>
                <c:pt idx="0">
                  <c:v>6723.5</c:v>
                </c:pt>
                <c:pt idx="1">
                  <c:v>6723.5</c:v>
                </c:pt>
                <c:pt idx="2">
                  <c:v>6723.5</c:v>
                </c:pt>
                <c:pt idx="3">
                  <c:v>6698</c:v>
                </c:pt>
                <c:pt idx="4">
                  <c:v>6717.5</c:v>
                </c:pt>
                <c:pt idx="5">
                  <c:v>6717.5</c:v>
                </c:pt>
                <c:pt idx="6">
                  <c:v>6717.5</c:v>
                </c:pt>
                <c:pt idx="7">
                  <c:v>6717.5</c:v>
                </c:pt>
                <c:pt idx="8">
                  <c:v>6717.5</c:v>
                </c:pt>
                <c:pt idx="9">
                  <c:v>6717.5</c:v>
                </c:pt>
                <c:pt idx="10">
                  <c:v>6717.5</c:v>
                </c:pt>
                <c:pt idx="11">
                  <c:v>6698</c:v>
                </c:pt>
                <c:pt idx="12">
                  <c:v>6698</c:v>
                </c:pt>
                <c:pt idx="13">
                  <c:v>6717.5</c:v>
                </c:pt>
                <c:pt idx="14">
                  <c:v>6717.5</c:v>
                </c:pt>
                <c:pt idx="15">
                  <c:v>6717.5</c:v>
                </c:pt>
                <c:pt idx="16">
                  <c:v>6717.5</c:v>
                </c:pt>
                <c:pt idx="17">
                  <c:v>6717.5</c:v>
                </c:pt>
                <c:pt idx="18">
                  <c:v>6723.5</c:v>
                </c:pt>
                <c:pt idx="19">
                  <c:v>6698</c:v>
                </c:pt>
                <c:pt idx="20">
                  <c:v>6698</c:v>
                </c:pt>
                <c:pt idx="21">
                  <c:v>6717.5</c:v>
                </c:pt>
                <c:pt idx="22">
                  <c:v>6717.5</c:v>
                </c:pt>
                <c:pt idx="23">
                  <c:v>6717.5</c:v>
                </c:pt>
                <c:pt idx="24">
                  <c:v>6717.5</c:v>
                </c:pt>
                <c:pt idx="25">
                  <c:v>6723.5</c:v>
                </c:pt>
                <c:pt idx="26">
                  <c:v>6723.5</c:v>
                </c:pt>
                <c:pt idx="27">
                  <c:v>6698</c:v>
                </c:pt>
                <c:pt idx="28">
                  <c:v>6717.5</c:v>
                </c:pt>
                <c:pt idx="29">
                  <c:v>6717.5</c:v>
                </c:pt>
                <c:pt idx="30">
                  <c:v>6717.5</c:v>
                </c:pt>
                <c:pt idx="31">
                  <c:v>6717.5</c:v>
                </c:pt>
                <c:pt idx="32">
                  <c:v>6717.5</c:v>
                </c:pt>
                <c:pt idx="33">
                  <c:v>6717.5</c:v>
                </c:pt>
                <c:pt idx="34">
                  <c:v>6717.5</c:v>
                </c:pt>
                <c:pt idx="35">
                  <c:v>6717.5</c:v>
                </c:pt>
                <c:pt idx="36">
                  <c:v>6717.5</c:v>
                </c:pt>
                <c:pt idx="37">
                  <c:v>6717.5</c:v>
                </c:pt>
                <c:pt idx="38">
                  <c:v>6717.5</c:v>
                </c:pt>
                <c:pt idx="39">
                  <c:v>6717.5</c:v>
                </c:pt>
                <c:pt idx="40">
                  <c:v>6572.9</c:v>
                </c:pt>
                <c:pt idx="41">
                  <c:v>6572.9</c:v>
                </c:pt>
                <c:pt idx="42">
                  <c:v>6644.8</c:v>
                </c:pt>
                <c:pt idx="43">
                  <c:v>6644.8</c:v>
                </c:pt>
                <c:pt idx="44">
                  <c:v>6644.8</c:v>
                </c:pt>
                <c:pt idx="45">
                  <c:v>6644.8</c:v>
                </c:pt>
                <c:pt idx="46">
                  <c:v>6644.8</c:v>
                </c:pt>
                <c:pt idx="47">
                  <c:v>6572.9</c:v>
                </c:pt>
                <c:pt idx="48">
                  <c:v>6644.8</c:v>
                </c:pt>
                <c:pt idx="49">
                  <c:v>6572.9</c:v>
                </c:pt>
                <c:pt idx="50">
                  <c:v>6572.9</c:v>
                </c:pt>
                <c:pt idx="51">
                  <c:v>6572.9</c:v>
                </c:pt>
                <c:pt idx="52">
                  <c:v>6608.9</c:v>
                </c:pt>
                <c:pt idx="53">
                  <c:v>6644.8</c:v>
                </c:pt>
                <c:pt idx="54">
                  <c:v>6644.8</c:v>
                </c:pt>
                <c:pt idx="55">
                  <c:v>6644.8</c:v>
                </c:pt>
                <c:pt idx="56">
                  <c:v>6644.8</c:v>
                </c:pt>
                <c:pt idx="57">
                  <c:v>6644.8</c:v>
                </c:pt>
                <c:pt idx="58">
                  <c:v>6644.8</c:v>
                </c:pt>
                <c:pt idx="59">
                  <c:v>6644.8</c:v>
                </c:pt>
                <c:pt idx="60">
                  <c:v>6644.8</c:v>
                </c:pt>
                <c:pt idx="61">
                  <c:v>6644.8</c:v>
                </c:pt>
                <c:pt idx="62">
                  <c:v>6644.8</c:v>
                </c:pt>
                <c:pt idx="63">
                  <c:v>6644.8</c:v>
                </c:pt>
                <c:pt idx="64">
                  <c:v>6644.8</c:v>
                </c:pt>
                <c:pt idx="65">
                  <c:v>6572.9</c:v>
                </c:pt>
                <c:pt idx="66">
                  <c:v>6572.9</c:v>
                </c:pt>
                <c:pt idx="67">
                  <c:v>6644.8</c:v>
                </c:pt>
                <c:pt idx="68">
                  <c:v>6644.8</c:v>
                </c:pt>
                <c:pt idx="69">
                  <c:v>6608.9</c:v>
                </c:pt>
                <c:pt idx="70">
                  <c:v>6644.8</c:v>
                </c:pt>
                <c:pt idx="71">
                  <c:v>6644.8</c:v>
                </c:pt>
                <c:pt idx="72">
                  <c:v>6644.8</c:v>
                </c:pt>
                <c:pt idx="73">
                  <c:v>6644.8</c:v>
                </c:pt>
                <c:pt idx="74">
                  <c:v>6644.8</c:v>
                </c:pt>
                <c:pt idx="75">
                  <c:v>6644.8</c:v>
                </c:pt>
                <c:pt idx="76">
                  <c:v>6644.8</c:v>
                </c:pt>
                <c:pt idx="77">
                  <c:v>6644.8</c:v>
                </c:pt>
                <c:pt idx="78">
                  <c:v>6644.8</c:v>
                </c:pt>
                <c:pt idx="79">
                  <c:v>6644.8</c:v>
                </c:pt>
                <c:pt idx="80">
                  <c:v>6644.8</c:v>
                </c:pt>
                <c:pt idx="81">
                  <c:v>6644.8</c:v>
                </c:pt>
                <c:pt idx="82">
                  <c:v>6644.8</c:v>
                </c:pt>
                <c:pt idx="83">
                  <c:v>6644.8</c:v>
                </c:pt>
                <c:pt idx="84">
                  <c:v>6644.8</c:v>
                </c:pt>
                <c:pt idx="85">
                  <c:v>6644.8</c:v>
                </c:pt>
                <c:pt idx="86">
                  <c:v>6644.8</c:v>
                </c:pt>
                <c:pt idx="87">
                  <c:v>6644.8</c:v>
                </c:pt>
                <c:pt idx="88">
                  <c:v>6644.8</c:v>
                </c:pt>
                <c:pt idx="89">
                  <c:v>6644.8</c:v>
                </c:pt>
                <c:pt idx="90">
                  <c:v>6644.8</c:v>
                </c:pt>
                <c:pt idx="91">
                  <c:v>6644.8</c:v>
                </c:pt>
                <c:pt idx="92">
                  <c:v>6644.8</c:v>
                </c:pt>
                <c:pt idx="93">
                  <c:v>6644.8</c:v>
                </c:pt>
                <c:pt idx="94">
                  <c:v>6644.8</c:v>
                </c:pt>
                <c:pt idx="95">
                  <c:v>6554.5</c:v>
                </c:pt>
                <c:pt idx="96">
                  <c:v>6587.7</c:v>
                </c:pt>
                <c:pt idx="97">
                  <c:v>6620.9</c:v>
                </c:pt>
                <c:pt idx="98">
                  <c:v>6620.9</c:v>
                </c:pt>
                <c:pt idx="99">
                  <c:v>6620.9</c:v>
                </c:pt>
                <c:pt idx="100">
                  <c:v>6620.9</c:v>
                </c:pt>
                <c:pt idx="101">
                  <c:v>6620.9</c:v>
                </c:pt>
                <c:pt idx="102">
                  <c:v>6620.9</c:v>
                </c:pt>
                <c:pt idx="103">
                  <c:v>6587.7</c:v>
                </c:pt>
                <c:pt idx="104">
                  <c:v>6620.9</c:v>
                </c:pt>
                <c:pt idx="105">
                  <c:v>6587.7</c:v>
                </c:pt>
                <c:pt idx="106">
                  <c:v>6587.7</c:v>
                </c:pt>
                <c:pt idx="107">
                  <c:v>6554.5</c:v>
                </c:pt>
                <c:pt idx="108">
                  <c:v>6554.5</c:v>
                </c:pt>
                <c:pt idx="109">
                  <c:v>6620.9</c:v>
                </c:pt>
                <c:pt idx="110">
                  <c:v>6620.9</c:v>
                </c:pt>
                <c:pt idx="111">
                  <c:v>6620.9</c:v>
                </c:pt>
                <c:pt idx="112">
                  <c:v>6620.9</c:v>
                </c:pt>
                <c:pt idx="113">
                  <c:v>6620.9</c:v>
                </c:pt>
                <c:pt idx="114">
                  <c:v>6620.9</c:v>
                </c:pt>
                <c:pt idx="115">
                  <c:v>6620.9</c:v>
                </c:pt>
                <c:pt idx="116">
                  <c:v>6620.9</c:v>
                </c:pt>
                <c:pt idx="117">
                  <c:v>6620.9</c:v>
                </c:pt>
                <c:pt idx="118">
                  <c:v>6620.9</c:v>
                </c:pt>
                <c:pt idx="119">
                  <c:v>6620.9</c:v>
                </c:pt>
                <c:pt idx="120">
                  <c:v>6620.9</c:v>
                </c:pt>
                <c:pt idx="121">
                  <c:v>6620.9</c:v>
                </c:pt>
                <c:pt idx="122">
                  <c:v>6620.9</c:v>
                </c:pt>
                <c:pt idx="123">
                  <c:v>6620.9</c:v>
                </c:pt>
                <c:pt idx="124">
                  <c:v>6587.7</c:v>
                </c:pt>
                <c:pt idx="125">
                  <c:v>6587.7</c:v>
                </c:pt>
                <c:pt idx="126">
                  <c:v>6587.7</c:v>
                </c:pt>
                <c:pt idx="127">
                  <c:v>6587.7</c:v>
                </c:pt>
                <c:pt idx="128">
                  <c:v>6587.7</c:v>
                </c:pt>
                <c:pt idx="129">
                  <c:v>6554.5</c:v>
                </c:pt>
                <c:pt idx="130">
                  <c:v>6587.7</c:v>
                </c:pt>
                <c:pt idx="131">
                  <c:v>6620.9</c:v>
                </c:pt>
                <c:pt idx="132">
                  <c:v>6620.9</c:v>
                </c:pt>
                <c:pt idx="133">
                  <c:v>6620.9</c:v>
                </c:pt>
                <c:pt idx="134">
                  <c:v>6620.9</c:v>
                </c:pt>
                <c:pt idx="135">
                  <c:v>6620.9</c:v>
                </c:pt>
                <c:pt idx="136">
                  <c:v>6620.9</c:v>
                </c:pt>
                <c:pt idx="137">
                  <c:v>6620.9</c:v>
                </c:pt>
                <c:pt idx="138">
                  <c:v>6620.9</c:v>
                </c:pt>
                <c:pt idx="139">
                  <c:v>6620.9</c:v>
                </c:pt>
                <c:pt idx="140">
                  <c:v>6620.9</c:v>
                </c:pt>
                <c:pt idx="141">
                  <c:v>6620.9</c:v>
                </c:pt>
                <c:pt idx="142">
                  <c:v>6620.9</c:v>
                </c:pt>
                <c:pt idx="143">
                  <c:v>6620.9</c:v>
                </c:pt>
                <c:pt idx="144">
                  <c:v>6620.9</c:v>
                </c:pt>
                <c:pt idx="145">
                  <c:v>6620.9</c:v>
                </c:pt>
                <c:pt idx="146">
                  <c:v>6620.9</c:v>
                </c:pt>
                <c:pt idx="147">
                  <c:v>6620.9</c:v>
                </c:pt>
                <c:pt idx="148">
                  <c:v>6620.9</c:v>
                </c:pt>
                <c:pt idx="149">
                  <c:v>6620.9</c:v>
                </c:pt>
                <c:pt idx="150">
                  <c:v>6620.9</c:v>
                </c:pt>
                <c:pt idx="151">
                  <c:v>6620.9</c:v>
                </c:pt>
                <c:pt idx="152">
                  <c:v>6620.9</c:v>
                </c:pt>
                <c:pt idx="153">
                  <c:v>6620.9</c:v>
                </c:pt>
                <c:pt idx="154">
                  <c:v>6620.9</c:v>
                </c:pt>
                <c:pt idx="155">
                  <c:v>6620.9</c:v>
                </c:pt>
                <c:pt idx="156">
                  <c:v>6620.9</c:v>
                </c:pt>
                <c:pt idx="157">
                  <c:v>6620.9</c:v>
                </c:pt>
                <c:pt idx="158">
                  <c:v>6620.9</c:v>
                </c:pt>
                <c:pt idx="159">
                  <c:v>6620.9</c:v>
                </c:pt>
                <c:pt idx="160">
                  <c:v>6620.9</c:v>
                </c:pt>
                <c:pt idx="161">
                  <c:v>6620.9</c:v>
                </c:pt>
                <c:pt idx="162">
                  <c:v>6599.6</c:v>
                </c:pt>
                <c:pt idx="163">
                  <c:v>6349.6</c:v>
                </c:pt>
                <c:pt idx="164">
                  <c:v>6349.6</c:v>
                </c:pt>
                <c:pt idx="165">
                  <c:v>6349.6</c:v>
                </c:pt>
                <c:pt idx="166">
                  <c:v>6349.6</c:v>
                </c:pt>
                <c:pt idx="167">
                  <c:v>6349.6</c:v>
                </c:pt>
                <c:pt idx="168">
                  <c:v>6349.6</c:v>
                </c:pt>
                <c:pt idx="169">
                  <c:v>6599.6</c:v>
                </c:pt>
                <c:pt idx="170">
                  <c:v>6599.6</c:v>
                </c:pt>
                <c:pt idx="171">
                  <c:v>6599.6</c:v>
                </c:pt>
                <c:pt idx="172">
                  <c:v>6599.6</c:v>
                </c:pt>
                <c:pt idx="173">
                  <c:v>6599.6</c:v>
                </c:pt>
                <c:pt idx="174">
                  <c:v>6599.6</c:v>
                </c:pt>
                <c:pt idx="175">
                  <c:v>6349.6</c:v>
                </c:pt>
                <c:pt idx="176">
                  <c:v>6349.6</c:v>
                </c:pt>
                <c:pt idx="177">
                  <c:v>6349.6</c:v>
                </c:pt>
                <c:pt idx="178">
                  <c:v>6349.6</c:v>
                </c:pt>
                <c:pt idx="179">
                  <c:v>6599.6</c:v>
                </c:pt>
                <c:pt idx="180">
                  <c:v>6599.6</c:v>
                </c:pt>
                <c:pt idx="181">
                  <c:v>6599.6</c:v>
                </c:pt>
                <c:pt idx="182">
                  <c:v>6599.6</c:v>
                </c:pt>
                <c:pt idx="183">
                  <c:v>6599.6</c:v>
                </c:pt>
                <c:pt idx="184">
                  <c:v>6599.6</c:v>
                </c:pt>
                <c:pt idx="185">
                  <c:v>6599.6</c:v>
                </c:pt>
                <c:pt idx="186">
                  <c:v>6599.6</c:v>
                </c:pt>
                <c:pt idx="187">
                  <c:v>6599.6</c:v>
                </c:pt>
                <c:pt idx="188">
                  <c:v>6599.6</c:v>
                </c:pt>
                <c:pt idx="189">
                  <c:v>6599.6</c:v>
                </c:pt>
                <c:pt idx="190">
                  <c:v>6599.6</c:v>
                </c:pt>
                <c:pt idx="191">
                  <c:v>6349.6</c:v>
                </c:pt>
                <c:pt idx="192">
                  <c:v>6349.6</c:v>
                </c:pt>
                <c:pt idx="193">
                  <c:v>6349.6</c:v>
                </c:pt>
                <c:pt idx="194">
                  <c:v>6349.6</c:v>
                </c:pt>
                <c:pt idx="195">
                  <c:v>6349.6</c:v>
                </c:pt>
                <c:pt idx="196">
                  <c:v>6349.6</c:v>
                </c:pt>
                <c:pt idx="197">
                  <c:v>6349.6</c:v>
                </c:pt>
                <c:pt idx="198">
                  <c:v>6349.6</c:v>
                </c:pt>
                <c:pt idx="199">
                  <c:v>6349.6</c:v>
                </c:pt>
                <c:pt idx="200">
                  <c:v>6349.6</c:v>
                </c:pt>
                <c:pt idx="201">
                  <c:v>6207.8</c:v>
                </c:pt>
                <c:pt idx="202">
                  <c:v>6265.2</c:v>
                </c:pt>
                <c:pt idx="203">
                  <c:v>6265.2</c:v>
                </c:pt>
                <c:pt idx="204">
                  <c:v>6265.2</c:v>
                </c:pt>
                <c:pt idx="205">
                  <c:v>6265.2</c:v>
                </c:pt>
                <c:pt idx="206">
                  <c:v>6287.8</c:v>
                </c:pt>
                <c:pt idx="207">
                  <c:v>6207.8</c:v>
                </c:pt>
                <c:pt idx="208">
                  <c:v>6265.2</c:v>
                </c:pt>
                <c:pt idx="209">
                  <c:v>6207.8</c:v>
                </c:pt>
                <c:pt idx="210">
                  <c:v>6207.8</c:v>
                </c:pt>
                <c:pt idx="211">
                  <c:v>6322.5</c:v>
                </c:pt>
                <c:pt idx="212">
                  <c:v>6304.8</c:v>
                </c:pt>
                <c:pt idx="213">
                  <c:v>6265.2</c:v>
                </c:pt>
                <c:pt idx="214">
                  <c:v>6304.8</c:v>
                </c:pt>
                <c:pt idx="215">
                  <c:v>6353.3</c:v>
                </c:pt>
                <c:pt idx="216">
                  <c:v>6353.3</c:v>
                </c:pt>
                <c:pt idx="217">
                  <c:v>6353.3</c:v>
                </c:pt>
                <c:pt idx="218">
                  <c:v>6287.8</c:v>
                </c:pt>
                <c:pt idx="219">
                  <c:v>6287.8</c:v>
                </c:pt>
                <c:pt idx="220">
                  <c:v>6287.8</c:v>
                </c:pt>
                <c:pt idx="221">
                  <c:v>6207.8</c:v>
                </c:pt>
                <c:pt idx="222">
                  <c:v>6207.8</c:v>
                </c:pt>
                <c:pt idx="223">
                  <c:v>6265.2</c:v>
                </c:pt>
                <c:pt idx="224">
                  <c:v>6265.2</c:v>
                </c:pt>
                <c:pt idx="225">
                  <c:v>6265.2</c:v>
                </c:pt>
                <c:pt idx="226">
                  <c:v>6265.2</c:v>
                </c:pt>
                <c:pt idx="227">
                  <c:v>6265.2</c:v>
                </c:pt>
                <c:pt idx="228">
                  <c:v>6265.2</c:v>
                </c:pt>
                <c:pt idx="229">
                  <c:v>6304.8</c:v>
                </c:pt>
                <c:pt idx="230">
                  <c:v>6265.2</c:v>
                </c:pt>
                <c:pt idx="231">
                  <c:v>6265.2</c:v>
                </c:pt>
                <c:pt idx="232">
                  <c:v>6304.8</c:v>
                </c:pt>
                <c:pt idx="233">
                  <c:v>6265.2</c:v>
                </c:pt>
                <c:pt idx="234">
                  <c:v>6304.8</c:v>
                </c:pt>
                <c:pt idx="235">
                  <c:v>6353.3</c:v>
                </c:pt>
                <c:pt idx="236">
                  <c:v>6353.3</c:v>
                </c:pt>
                <c:pt idx="237">
                  <c:v>6353.3</c:v>
                </c:pt>
                <c:pt idx="238">
                  <c:v>6304.8</c:v>
                </c:pt>
                <c:pt idx="239">
                  <c:v>6353.3</c:v>
                </c:pt>
                <c:pt idx="240">
                  <c:v>6353.3</c:v>
                </c:pt>
                <c:pt idx="241">
                  <c:v>6353.3</c:v>
                </c:pt>
                <c:pt idx="242">
                  <c:v>6353.3</c:v>
                </c:pt>
                <c:pt idx="243">
                  <c:v>6304.8</c:v>
                </c:pt>
                <c:pt idx="244">
                  <c:v>6287.8</c:v>
                </c:pt>
                <c:pt idx="245">
                  <c:v>6287.8</c:v>
                </c:pt>
                <c:pt idx="246">
                  <c:v>6287.8</c:v>
                </c:pt>
                <c:pt idx="247">
                  <c:v>6101.1</c:v>
                </c:pt>
                <c:pt idx="248">
                  <c:v>6101.1</c:v>
                </c:pt>
                <c:pt idx="249">
                  <c:v>6101.1</c:v>
                </c:pt>
                <c:pt idx="250">
                  <c:v>6101.1</c:v>
                </c:pt>
                <c:pt idx="251">
                  <c:v>6101.1</c:v>
                </c:pt>
                <c:pt idx="252">
                  <c:v>6121.8</c:v>
                </c:pt>
                <c:pt idx="253">
                  <c:v>6101.1</c:v>
                </c:pt>
                <c:pt idx="254">
                  <c:v>6101.1</c:v>
                </c:pt>
                <c:pt idx="255">
                  <c:v>6101.1</c:v>
                </c:pt>
                <c:pt idx="256">
                  <c:v>6101.1</c:v>
                </c:pt>
                <c:pt idx="257">
                  <c:v>6101.1</c:v>
                </c:pt>
                <c:pt idx="258">
                  <c:v>6101.1</c:v>
                </c:pt>
                <c:pt idx="259">
                  <c:v>6101.1</c:v>
                </c:pt>
                <c:pt idx="260">
                  <c:v>6168.5</c:v>
                </c:pt>
                <c:pt idx="261">
                  <c:v>6101.1</c:v>
                </c:pt>
                <c:pt idx="262">
                  <c:v>6168.5</c:v>
                </c:pt>
                <c:pt idx="263">
                  <c:v>6143.2</c:v>
                </c:pt>
                <c:pt idx="264">
                  <c:v>6143.2</c:v>
                </c:pt>
                <c:pt idx="265">
                  <c:v>6143.2</c:v>
                </c:pt>
                <c:pt idx="266">
                  <c:v>6096.9</c:v>
                </c:pt>
                <c:pt idx="267">
                  <c:v>6143.2</c:v>
                </c:pt>
                <c:pt idx="268">
                  <c:v>6143.2</c:v>
                </c:pt>
                <c:pt idx="269">
                  <c:v>6101.1</c:v>
                </c:pt>
                <c:pt idx="270">
                  <c:v>6101.1</c:v>
                </c:pt>
                <c:pt idx="271">
                  <c:v>6101.1</c:v>
                </c:pt>
                <c:pt idx="272">
                  <c:v>6101.1</c:v>
                </c:pt>
                <c:pt idx="273">
                  <c:v>6101.1</c:v>
                </c:pt>
                <c:pt idx="274">
                  <c:v>6101.1</c:v>
                </c:pt>
                <c:pt idx="275">
                  <c:v>6168.5</c:v>
                </c:pt>
                <c:pt idx="276">
                  <c:v>6101.1</c:v>
                </c:pt>
                <c:pt idx="277">
                  <c:v>6168.5</c:v>
                </c:pt>
                <c:pt idx="278">
                  <c:v>6101.1</c:v>
                </c:pt>
                <c:pt idx="279">
                  <c:v>6101.1</c:v>
                </c:pt>
                <c:pt idx="280">
                  <c:v>6168.5</c:v>
                </c:pt>
                <c:pt idx="281">
                  <c:v>6168.5</c:v>
                </c:pt>
                <c:pt idx="282">
                  <c:v>6101.1</c:v>
                </c:pt>
                <c:pt idx="283">
                  <c:v>6101.1</c:v>
                </c:pt>
                <c:pt idx="284">
                  <c:v>6168.5</c:v>
                </c:pt>
                <c:pt idx="285">
                  <c:v>6101.1</c:v>
                </c:pt>
                <c:pt idx="286">
                  <c:v>6168.5</c:v>
                </c:pt>
                <c:pt idx="287">
                  <c:v>6168.5</c:v>
                </c:pt>
                <c:pt idx="288">
                  <c:v>6168.5</c:v>
                </c:pt>
                <c:pt idx="289">
                  <c:v>6168.5</c:v>
                </c:pt>
                <c:pt idx="290">
                  <c:v>6168.5</c:v>
                </c:pt>
                <c:pt idx="291">
                  <c:v>6168.5</c:v>
                </c:pt>
                <c:pt idx="292">
                  <c:v>6143.2</c:v>
                </c:pt>
                <c:pt idx="293">
                  <c:v>6143.2</c:v>
                </c:pt>
                <c:pt idx="294">
                  <c:v>6143.2</c:v>
                </c:pt>
                <c:pt idx="295">
                  <c:v>6143.2</c:v>
                </c:pt>
                <c:pt idx="296">
                  <c:v>6143.2</c:v>
                </c:pt>
                <c:pt idx="297">
                  <c:v>6096.9</c:v>
                </c:pt>
                <c:pt idx="298">
                  <c:v>6143.2</c:v>
                </c:pt>
                <c:pt idx="299">
                  <c:v>5963.9</c:v>
                </c:pt>
                <c:pt idx="300">
                  <c:v>5929.9</c:v>
                </c:pt>
                <c:pt idx="301">
                  <c:v>5929.9</c:v>
                </c:pt>
                <c:pt idx="302">
                  <c:v>5929.9</c:v>
                </c:pt>
                <c:pt idx="303">
                  <c:v>5888.9</c:v>
                </c:pt>
                <c:pt idx="304">
                  <c:v>5888.9</c:v>
                </c:pt>
                <c:pt idx="305">
                  <c:v>5888.9</c:v>
                </c:pt>
                <c:pt idx="306">
                  <c:v>5963.9</c:v>
                </c:pt>
                <c:pt idx="307">
                  <c:v>5963.9</c:v>
                </c:pt>
                <c:pt idx="308">
                  <c:v>5963.9</c:v>
                </c:pt>
                <c:pt idx="309">
                  <c:v>5963.9</c:v>
                </c:pt>
                <c:pt idx="310">
                  <c:v>5963.9</c:v>
                </c:pt>
                <c:pt idx="311">
                  <c:v>5963.9</c:v>
                </c:pt>
                <c:pt idx="312">
                  <c:v>5963.9</c:v>
                </c:pt>
                <c:pt idx="313">
                  <c:v>5929.9</c:v>
                </c:pt>
                <c:pt idx="314">
                  <c:v>5929.9</c:v>
                </c:pt>
                <c:pt idx="315">
                  <c:v>5929.9</c:v>
                </c:pt>
                <c:pt idx="316">
                  <c:v>5929.9</c:v>
                </c:pt>
                <c:pt idx="317">
                  <c:v>5929.9</c:v>
                </c:pt>
                <c:pt idx="318">
                  <c:v>5929.9</c:v>
                </c:pt>
                <c:pt idx="319">
                  <c:v>5888.9</c:v>
                </c:pt>
                <c:pt idx="320">
                  <c:v>5888.9</c:v>
                </c:pt>
                <c:pt idx="321">
                  <c:v>5888.9</c:v>
                </c:pt>
                <c:pt idx="322">
                  <c:v>5963.9</c:v>
                </c:pt>
                <c:pt idx="323">
                  <c:v>5963.9</c:v>
                </c:pt>
                <c:pt idx="324">
                  <c:v>5963.9</c:v>
                </c:pt>
                <c:pt idx="325">
                  <c:v>5963.9</c:v>
                </c:pt>
                <c:pt idx="326">
                  <c:v>5963.9</c:v>
                </c:pt>
                <c:pt idx="327">
                  <c:v>5963.9</c:v>
                </c:pt>
                <c:pt idx="328">
                  <c:v>5963.9</c:v>
                </c:pt>
                <c:pt idx="329">
                  <c:v>5929.9</c:v>
                </c:pt>
                <c:pt idx="330">
                  <c:v>5929.9</c:v>
                </c:pt>
                <c:pt idx="331">
                  <c:v>5929.9</c:v>
                </c:pt>
                <c:pt idx="332">
                  <c:v>5929.9</c:v>
                </c:pt>
                <c:pt idx="333">
                  <c:v>5929.9</c:v>
                </c:pt>
                <c:pt idx="334">
                  <c:v>5929.9</c:v>
                </c:pt>
                <c:pt idx="335">
                  <c:v>5929.9</c:v>
                </c:pt>
                <c:pt idx="336">
                  <c:v>5929.9</c:v>
                </c:pt>
                <c:pt idx="337">
                  <c:v>5929.9</c:v>
                </c:pt>
                <c:pt idx="338">
                  <c:v>5929.9</c:v>
                </c:pt>
                <c:pt idx="339">
                  <c:v>5929.9</c:v>
                </c:pt>
                <c:pt idx="340">
                  <c:v>5929.9</c:v>
                </c:pt>
                <c:pt idx="341">
                  <c:v>5929.9</c:v>
                </c:pt>
                <c:pt idx="342">
                  <c:v>5929.9</c:v>
                </c:pt>
                <c:pt idx="343">
                  <c:v>5929.9</c:v>
                </c:pt>
                <c:pt idx="344">
                  <c:v>5929.9</c:v>
                </c:pt>
                <c:pt idx="345">
                  <c:v>5929.9</c:v>
                </c:pt>
                <c:pt idx="346">
                  <c:v>5929.9</c:v>
                </c:pt>
                <c:pt idx="347">
                  <c:v>5929.9</c:v>
                </c:pt>
                <c:pt idx="348">
                  <c:v>5929.9</c:v>
                </c:pt>
                <c:pt idx="349">
                  <c:v>5888.9</c:v>
                </c:pt>
                <c:pt idx="350">
                  <c:v>5888.9</c:v>
                </c:pt>
                <c:pt idx="351">
                  <c:v>5888.9</c:v>
                </c:pt>
                <c:pt idx="352">
                  <c:v>5888.9</c:v>
                </c:pt>
                <c:pt idx="353">
                  <c:v>5683.9</c:v>
                </c:pt>
                <c:pt idx="354">
                  <c:v>5683.9</c:v>
                </c:pt>
                <c:pt idx="355">
                  <c:v>5683.9</c:v>
                </c:pt>
                <c:pt idx="356">
                  <c:v>5683.9</c:v>
                </c:pt>
                <c:pt idx="357">
                  <c:v>5683.9</c:v>
                </c:pt>
                <c:pt idx="358">
                  <c:v>5683.9</c:v>
                </c:pt>
                <c:pt idx="359">
                  <c:v>5777.4</c:v>
                </c:pt>
                <c:pt idx="360">
                  <c:v>5777.4</c:v>
                </c:pt>
                <c:pt idx="361">
                  <c:v>5777.4</c:v>
                </c:pt>
                <c:pt idx="362">
                  <c:v>5777.4</c:v>
                </c:pt>
                <c:pt idx="363">
                  <c:v>5777.4</c:v>
                </c:pt>
                <c:pt idx="364">
                  <c:v>5683.9</c:v>
                </c:pt>
                <c:pt idx="365">
                  <c:v>5777.4</c:v>
                </c:pt>
                <c:pt idx="366">
                  <c:v>5777.4</c:v>
                </c:pt>
                <c:pt idx="367">
                  <c:v>5777.4</c:v>
                </c:pt>
                <c:pt idx="368">
                  <c:v>5777.4</c:v>
                </c:pt>
                <c:pt idx="369">
                  <c:v>5683.9</c:v>
                </c:pt>
                <c:pt idx="370">
                  <c:v>5683.9</c:v>
                </c:pt>
                <c:pt idx="371">
                  <c:v>5683.9</c:v>
                </c:pt>
                <c:pt idx="372">
                  <c:v>5777.4</c:v>
                </c:pt>
                <c:pt idx="373">
                  <c:v>5777.4</c:v>
                </c:pt>
                <c:pt idx="374">
                  <c:v>5777.4</c:v>
                </c:pt>
                <c:pt idx="375">
                  <c:v>5777.4</c:v>
                </c:pt>
                <c:pt idx="376">
                  <c:v>5777.4</c:v>
                </c:pt>
                <c:pt idx="377">
                  <c:v>5777.4</c:v>
                </c:pt>
                <c:pt idx="378">
                  <c:v>5777.4</c:v>
                </c:pt>
                <c:pt idx="379">
                  <c:v>5683.9</c:v>
                </c:pt>
                <c:pt idx="380">
                  <c:v>5683.9</c:v>
                </c:pt>
                <c:pt idx="381">
                  <c:v>5777.4</c:v>
                </c:pt>
                <c:pt idx="382">
                  <c:v>5777.4</c:v>
                </c:pt>
                <c:pt idx="383">
                  <c:v>5777.4</c:v>
                </c:pt>
                <c:pt idx="384">
                  <c:v>5683.9</c:v>
                </c:pt>
                <c:pt idx="385">
                  <c:v>5777.4</c:v>
                </c:pt>
                <c:pt idx="386">
                  <c:v>5683.9</c:v>
                </c:pt>
                <c:pt idx="387">
                  <c:v>5777.4</c:v>
                </c:pt>
                <c:pt idx="388">
                  <c:v>5777.4</c:v>
                </c:pt>
                <c:pt idx="389">
                  <c:v>5777.4</c:v>
                </c:pt>
                <c:pt idx="390">
                  <c:v>5777.4</c:v>
                </c:pt>
                <c:pt idx="391">
                  <c:v>5777.4</c:v>
                </c:pt>
                <c:pt idx="392">
                  <c:v>5777.4</c:v>
                </c:pt>
                <c:pt idx="393">
                  <c:v>5777.4</c:v>
                </c:pt>
                <c:pt idx="394">
                  <c:v>5777.4</c:v>
                </c:pt>
                <c:pt idx="395">
                  <c:v>5777.4</c:v>
                </c:pt>
                <c:pt idx="396">
                  <c:v>5683.9</c:v>
                </c:pt>
                <c:pt idx="397">
                  <c:v>5683.9</c:v>
                </c:pt>
                <c:pt idx="398">
                  <c:v>5683.9</c:v>
                </c:pt>
                <c:pt idx="399">
                  <c:v>5683.9</c:v>
                </c:pt>
                <c:pt idx="400">
                  <c:v>5469.5</c:v>
                </c:pt>
                <c:pt idx="401">
                  <c:v>5469.5</c:v>
                </c:pt>
                <c:pt idx="402">
                  <c:v>5469.5</c:v>
                </c:pt>
                <c:pt idx="403">
                  <c:v>5469.5</c:v>
                </c:pt>
                <c:pt idx="404">
                  <c:v>5512.5</c:v>
                </c:pt>
                <c:pt idx="405">
                  <c:v>5480.4</c:v>
                </c:pt>
                <c:pt idx="406">
                  <c:v>5469.5</c:v>
                </c:pt>
                <c:pt idx="407">
                  <c:v>5480.4</c:v>
                </c:pt>
                <c:pt idx="408">
                  <c:v>5480.4</c:v>
                </c:pt>
                <c:pt idx="409">
                  <c:v>5469.5</c:v>
                </c:pt>
                <c:pt idx="410">
                  <c:v>5469.5</c:v>
                </c:pt>
                <c:pt idx="411">
                  <c:v>5469.5</c:v>
                </c:pt>
                <c:pt idx="412">
                  <c:v>5469.5</c:v>
                </c:pt>
                <c:pt idx="413">
                  <c:v>5469.5</c:v>
                </c:pt>
                <c:pt idx="414">
                  <c:v>5512.5</c:v>
                </c:pt>
                <c:pt idx="415">
                  <c:v>5469.5</c:v>
                </c:pt>
                <c:pt idx="416">
                  <c:v>5469.5</c:v>
                </c:pt>
                <c:pt idx="417">
                  <c:v>5469.5</c:v>
                </c:pt>
                <c:pt idx="418">
                  <c:v>5480.4</c:v>
                </c:pt>
                <c:pt idx="419">
                  <c:v>5480.4</c:v>
                </c:pt>
                <c:pt idx="420">
                  <c:v>5480.4</c:v>
                </c:pt>
                <c:pt idx="421">
                  <c:v>5469.5</c:v>
                </c:pt>
                <c:pt idx="422">
                  <c:v>5469.5</c:v>
                </c:pt>
                <c:pt idx="423">
                  <c:v>5469.5</c:v>
                </c:pt>
                <c:pt idx="424">
                  <c:v>5469.5</c:v>
                </c:pt>
                <c:pt idx="425">
                  <c:v>5469.5</c:v>
                </c:pt>
                <c:pt idx="426">
                  <c:v>5469.5</c:v>
                </c:pt>
                <c:pt idx="427">
                  <c:v>5469.5</c:v>
                </c:pt>
                <c:pt idx="428">
                  <c:v>5469.5</c:v>
                </c:pt>
                <c:pt idx="429">
                  <c:v>5469.5</c:v>
                </c:pt>
                <c:pt idx="430">
                  <c:v>5469.5</c:v>
                </c:pt>
                <c:pt idx="431">
                  <c:v>5469.5</c:v>
                </c:pt>
                <c:pt idx="432">
                  <c:v>5469.5</c:v>
                </c:pt>
                <c:pt idx="433">
                  <c:v>5469.5</c:v>
                </c:pt>
                <c:pt idx="434">
                  <c:v>5469.5</c:v>
                </c:pt>
                <c:pt idx="435">
                  <c:v>5469.5</c:v>
                </c:pt>
                <c:pt idx="436">
                  <c:v>5469.5</c:v>
                </c:pt>
                <c:pt idx="437">
                  <c:v>5469.5</c:v>
                </c:pt>
                <c:pt idx="438">
                  <c:v>5512.5</c:v>
                </c:pt>
                <c:pt idx="439">
                  <c:v>5512.5</c:v>
                </c:pt>
                <c:pt idx="440">
                  <c:v>5469.5</c:v>
                </c:pt>
                <c:pt idx="441">
                  <c:v>5469.5</c:v>
                </c:pt>
                <c:pt idx="442">
                  <c:v>5469.5</c:v>
                </c:pt>
                <c:pt idx="443">
                  <c:v>5469.5</c:v>
                </c:pt>
                <c:pt idx="444">
                  <c:v>5425.7</c:v>
                </c:pt>
                <c:pt idx="445">
                  <c:v>5422</c:v>
                </c:pt>
                <c:pt idx="446">
                  <c:v>5465.4</c:v>
                </c:pt>
                <c:pt idx="447">
                  <c:v>5379.7</c:v>
                </c:pt>
                <c:pt idx="448">
                  <c:v>5379.7</c:v>
                </c:pt>
                <c:pt idx="449">
                  <c:v>5379.7</c:v>
                </c:pt>
                <c:pt idx="450">
                  <c:v>5379.7</c:v>
                </c:pt>
                <c:pt idx="451">
                  <c:v>5384.8</c:v>
                </c:pt>
                <c:pt idx="452">
                  <c:v>5422</c:v>
                </c:pt>
                <c:pt idx="453">
                  <c:v>5379.7</c:v>
                </c:pt>
                <c:pt idx="454">
                  <c:v>5465.4</c:v>
                </c:pt>
                <c:pt idx="455">
                  <c:v>5465.4</c:v>
                </c:pt>
                <c:pt idx="456">
                  <c:v>5425.7</c:v>
                </c:pt>
                <c:pt idx="457">
                  <c:v>5459.2</c:v>
                </c:pt>
                <c:pt idx="458">
                  <c:v>5465.4</c:v>
                </c:pt>
                <c:pt idx="459">
                  <c:v>5465.4</c:v>
                </c:pt>
                <c:pt idx="460">
                  <c:v>5400.3</c:v>
                </c:pt>
                <c:pt idx="461">
                  <c:v>5465.4</c:v>
                </c:pt>
                <c:pt idx="462">
                  <c:v>5466.9</c:v>
                </c:pt>
                <c:pt idx="463">
                  <c:v>5466.9</c:v>
                </c:pt>
                <c:pt idx="464">
                  <c:v>5466.9</c:v>
                </c:pt>
                <c:pt idx="465">
                  <c:v>5466.9</c:v>
                </c:pt>
                <c:pt idx="466">
                  <c:v>5379.7</c:v>
                </c:pt>
                <c:pt idx="467">
                  <c:v>5379.7</c:v>
                </c:pt>
                <c:pt idx="468">
                  <c:v>5474.5</c:v>
                </c:pt>
                <c:pt idx="469">
                  <c:v>5474.5</c:v>
                </c:pt>
                <c:pt idx="470">
                  <c:v>5474.5</c:v>
                </c:pt>
                <c:pt idx="471">
                  <c:v>5334.1</c:v>
                </c:pt>
                <c:pt idx="472">
                  <c:v>5334.1</c:v>
                </c:pt>
                <c:pt idx="473">
                  <c:v>5334.1</c:v>
                </c:pt>
                <c:pt idx="474">
                  <c:v>5465.4</c:v>
                </c:pt>
                <c:pt idx="475">
                  <c:v>5465.4</c:v>
                </c:pt>
                <c:pt idx="476">
                  <c:v>5465.4</c:v>
                </c:pt>
                <c:pt idx="477">
                  <c:v>5465.4</c:v>
                </c:pt>
                <c:pt idx="478">
                  <c:v>5465.4</c:v>
                </c:pt>
                <c:pt idx="479">
                  <c:v>5425.7</c:v>
                </c:pt>
                <c:pt idx="480">
                  <c:v>5465.4</c:v>
                </c:pt>
                <c:pt idx="481">
                  <c:v>5465.4</c:v>
                </c:pt>
                <c:pt idx="482">
                  <c:v>5465.4</c:v>
                </c:pt>
                <c:pt idx="483">
                  <c:v>5465.4</c:v>
                </c:pt>
                <c:pt idx="484">
                  <c:v>5465.4</c:v>
                </c:pt>
                <c:pt idx="485">
                  <c:v>5465.4</c:v>
                </c:pt>
                <c:pt idx="486">
                  <c:v>5466.9</c:v>
                </c:pt>
                <c:pt idx="487">
                  <c:v>5465.4</c:v>
                </c:pt>
                <c:pt idx="488">
                  <c:v>5466.9</c:v>
                </c:pt>
                <c:pt idx="489">
                  <c:v>5466.9</c:v>
                </c:pt>
                <c:pt idx="490">
                  <c:v>5379.7</c:v>
                </c:pt>
                <c:pt idx="491">
                  <c:v>5379.7</c:v>
                </c:pt>
                <c:pt idx="492">
                  <c:v>5379.7</c:v>
                </c:pt>
                <c:pt idx="493">
                  <c:v>5379.7</c:v>
                </c:pt>
                <c:pt idx="494">
                  <c:v>5379.7</c:v>
                </c:pt>
                <c:pt idx="495">
                  <c:v>5466.9</c:v>
                </c:pt>
                <c:pt idx="496">
                  <c:v>5379.7</c:v>
                </c:pt>
                <c:pt idx="497">
                  <c:v>5379.7</c:v>
                </c:pt>
                <c:pt idx="498">
                  <c:v>5379.7</c:v>
                </c:pt>
                <c:pt idx="499">
                  <c:v>5379.7</c:v>
                </c:pt>
                <c:pt idx="500">
                  <c:v>5466.9</c:v>
                </c:pt>
                <c:pt idx="501">
                  <c:v>5474.5</c:v>
                </c:pt>
                <c:pt idx="502">
                  <c:v>5474.5</c:v>
                </c:pt>
                <c:pt idx="503">
                  <c:v>5474.5</c:v>
                </c:pt>
                <c:pt idx="504">
                  <c:v>5334.1</c:v>
                </c:pt>
                <c:pt idx="505">
                  <c:v>5474.5</c:v>
                </c:pt>
                <c:pt idx="506">
                  <c:v>5474.5</c:v>
                </c:pt>
                <c:pt idx="507">
                  <c:v>5474.5</c:v>
                </c:pt>
                <c:pt idx="508">
                  <c:v>5474.5</c:v>
                </c:pt>
                <c:pt idx="509">
                  <c:v>5334.1</c:v>
                </c:pt>
                <c:pt idx="510">
                  <c:v>5334.1</c:v>
                </c:pt>
                <c:pt idx="511">
                  <c:v>5334.1</c:v>
                </c:pt>
                <c:pt idx="512">
                  <c:v>5334.1</c:v>
                </c:pt>
                <c:pt idx="513">
                  <c:v>5266</c:v>
                </c:pt>
                <c:pt idx="514">
                  <c:v>5220.8</c:v>
                </c:pt>
                <c:pt idx="515">
                  <c:v>5361.8</c:v>
                </c:pt>
                <c:pt idx="516">
                  <c:v>5193.7</c:v>
                </c:pt>
                <c:pt idx="517">
                  <c:v>5191.6000000000004</c:v>
                </c:pt>
                <c:pt idx="518">
                  <c:v>5193.7</c:v>
                </c:pt>
                <c:pt idx="519">
                  <c:v>5193.7</c:v>
                </c:pt>
                <c:pt idx="520">
                  <c:v>5198.5</c:v>
                </c:pt>
                <c:pt idx="521">
                  <c:v>5220.8</c:v>
                </c:pt>
                <c:pt idx="522">
                  <c:v>5191.6000000000004</c:v>
                </c:pt>
                <c:pt idx="523">
                  <c:v>5338.6</c:v>
                </c:pt>
                <c:pt idx="524">
                  <c:v>5338.6</c:v>
                </c:pt>
                <c:pt idx="525">
                  <c:v>5266</c:v>
                </c:pt>
                <c:pt idx="526">
                  <c:v>5288.1</c:v>
                </c:pt>
                <c:pt idx="527">
                  <c:v>5361.8</c:v>
                </c:pt>
                <c:pt idx="528">
                  <c:v>5361.8</c:v>
                </c:pt>
                <c:pt idx="529">
                  <c:v>5220.8</c:v>
                </c:pt>
                <c:pt idx="530">
                  <c:v>5220.8</c:v>
                </c:pt>
                <c:pt idx="531">
                  <c:v>5301.2</c:v>
                </c:pt>
                <c:pt idx="532">
                  <c:v>5323</c:v>
                </c:pt>
                <c:pt idx="533">
                  <c:v>5277.7</c:v>
                </c:pt>
                <c:pt idx="534">
                  <c:v>5220.2</c:v>
                </c:pt>
                <c:pt idx="535">
                  <c:v>5191.6000000000004</c:v>
                </c:pt>
                <c:pt idx="536">
                  <c:v>5220.2</c:v>
                </c:pt>
                <c:pt idx="537">
                  <c:v>5220.2</c:v>
                </c:pt>
                <c:pt idx="538">
                  <c:v>5220.2</c:v>
                </c:pt>
                <c:pt idx="539">
                  <c:v>5198.5</c:v>
                </c:pt>
                <c:pt idx="540">
                  <c:v>5171.2</c:v>
                </c:pt>
                <c:pt idx="541">
                  <c:v>5171.2</c:v>
                </c:pt>
                <c:pt idx="542">
                  <c:v>5171.2</c:v>
                </c:pt>
                <c:pt idx="543">
                  <c:v>5338.6</c:v>
                </c:pt>
                <c:pt idx="544">
                  <c:v>5338.6</c:v>
                </c:pt>
                <c:pt idx="545">
                  <c:v>5338.6</c:v>
                </c:pt>
                <c:pt idx="546">
                  <c:v>5338.6</c:v>
                </c:pt>
                <c:pt idx="547">
                  <c:v>5338.6</c:v>
                </c:pt>
                <c:pt idx="548">
                  <c:v>5266</c:v>
                </c:pt>
                <c:pt idx="549">
                  <c:v>5338.6</c:v>
                </c:pt>
                <c:pt idx="550">
                  <c:v>5361.8</c:v>
                </c:pt>
                <c:pt idx="551">
                  <c:v>5361.8</c:v>
                </c:pt>
                <c:pt idx="552">
                  <c:v>5361.8</c:v>
                </c:pt>
                <c:pt idx="553">
                  <c:v>5220.8</c:v>
                </c:pt>
                <c:pt idx="554">
                  <c:v>5301.2</c:v>
                </c:pt>
                <c:pt idx="555">
                  <c:v>5361.8</c:v>
                </c:pt>
                <c:pt idx="556">
                  <c:v>5210.3</c:v>
                </c:pt>
                <c:pt idx="557">
                  <c:v>5301.2</c:v>
                </c:pt>
                <c:pt idx="558">
                  <c:v>5220.2</c:v>
                </c:pt>
                <c:pt idx="559">
                  <c:v>5193.7</c:v>
                </c:pt>
                <c:pt idx="560">
                  <c:v>5193.7</c:v>
                </c:pt>
                <c:pt idx="561">
                  <c:v>5193.7</c:v>
                </c:pt>
                <c:pt idx="562">
                  <c:v>5191.6000000000004</c:v>
                </c:pt>
                <c:pt idx="563">
                  <c:v>5193.7</c:v>
                </c:pt>
                <c:pt idx="564">
                  <c:v>5220.2</c:v>
                </c:pt>
                <c:pt idx="565">
                  <c:v>5193.7</c:v>
                </c:pt>
                <c:pt idx="566">
                  <c:v>5193.7</c:v>
                </c:pt>
                <c:pt idx="567">
                  <c:v>5193.7</c:v>
                </c:pt>
                <c:pt idx="568">
                  <c:v>5193.7</c:v>
                </c:pt>
                <c:pt idx="569">
                  <c:v>5220.2</c:v>
                </c:pt>
                <c:pt idx="570">
                  <c:v>5220.2</c:v>
                </c:pt>
                <c:pt idx="571">
                  <c:v>5220.2</c:v>
                </c:pt>
                <c:pt idx="572">
                  <c:v>5220.2</c:v>
                </c:pt>
                <c:pt idx="573">
                  <c:v>5220.2</c:v>
                </c:pt>
                <c:pt idx="574">
                  <c:v>5220.2</c:v>
                </c:pt>
                <c:pt idx="575">
                  <c:v>5220.2</c:v>
                </c:pt>
                <c:pt idx="576">
                  <c:v>5198.5</c:v>
                </c:pt>
                <c:pt idx="577">
                  <c:v>5198.5</c:v>
                </c:pt>
                <c:pt idx="578">
                  <c:v>5171.2</c:v>
                </c:pt>
                <c:pt idx="579">
                  <c:v>5171.2</c:v>
                </c:pt>
                <c:pt idx="580">
                  <c:v>5171.2</c:v>
                </c:pt>
                <c:pt idx="581">
                  <c:v>5141.4000000000005</c:v>
                </c:pt>
                <c:pt idx="582">
                  <c:v>5034.2</c:v>
                </c:pt>
                <c:pt idx="583">
                  <c:v>5031.2</c:v>
                </c:pt>
                <c:pt idx="584">
                  <c:v>5127.8</c:v>
                </c:pt>
                <c:pt idx="585">
                  <c:v>5057.6000000000004</c:v>
                </c:pt>
                <c:pt idx="586">
                  <c:v>5057.6000000000004</c:v>
                </c:pt>
                <c:pt idx="587">
                  <c:v>5057.6000000000004</c:v>
                </c:pt>
                <c:pt idx="588">
                  <c:v>5057.6000000000004</c:v>
                </c:pt>
                <c:pt idx="589">
                  <c:v>5053</c:v>
                </c:pt>
                <c:pt idx="590">
                  <c:v>5031.2</c:v>
                </c:pt>
                <c:pt idx="591">
                  <c:v>5057.6000000000004</c:v>
                </c:pt>
                <c:pt idx="592">
                  <c:v>5124.7</c:v>
                </c:pt>
                <c:pt idx="593">
                  <c:v>5113.6000000000004</c:v>
                </c:pt>
                <c:pt idx="594">
                  <c:v>5034.2</c:v>
                </c:pt>
                <c:pt idx="595">
                  <c:v>5034.2</c:v>
                </c:pt>
                <c:pt idx="596">
                  <c:v>5109.8</c:v>
                </c:pt>
                <c:pt idx="597">
                  <c:v>5049.7</c:v>
                </c:pt>
                <c:pt idx="598">
                  <c:v>5037.8</c:v>
                </c:pt>
                <c:pt idx="599">
                  <c:v>5037.8</c:v>
                </c:pt>
                <c:pt idx="600">
                  <c:v>5049.7</c:v>
                </c:pt>
                <c:pt idx="601">
                  <c:v>5057.6000000000004</c:v>
                </c:pt>
                <c:pt idx="602">
                  <c:v>5049.7</c:v>
                </c:pt>
                <c:pt idx="603">
                  <c:v>5053</c:v>
                </c:pt>
                <c:pt idx="604">
                  <c:v>5057.6000000000004</c:v>
                </c:pt>
                <c:pt idx="605">
                  <c:v>5053</c:v>
                </c:pt>
                <c:pt idx="606">
                  <c:v>5053</c:v>
                </c:pt>
                <c:pt idx="607">
                  <c:v>5053</c:v>
                </c:pt>
                <c:pt idx="608">
                  <c:v>5053</c:v>
                </c:pt>
                <c:pt idx="609">
                  <c:v>5057.6000000000004</c:v>
                </c:pt>
                <c:pt idx="610">
                  <c:v>5057.6000000000004</c:v>
                </c:pt>
                <c:pt idx="611">
                  <c:v>5057.6000000000004</c:v>
                </c:pt>
                <c:pt idx="612">
                  <c:v>5124.7</c:v>
                </c:pt>
                <c:pt idx="613">
                  <c:v>5124.7</c:v>
                </c:pt>
                <c:pt idx="614">
                  <c:v>5111.1000000000004</c:v>
                </c:pt>
                <c:pt idx="615">
                  <c:v>5113.6000000000004</c:v>
                </c:pt>
                <c:pt idx="616">
                  <c:v>5113.6000000000004</c:v>
                </c:pt>
                <c:pt idx="617">
                  <c:v>5034.2</c:v>
                </c:pt>
                <c:pt idx="618">
                  <c:v>5113.6000000000004</c:v>
                </c:pt>
                <c:pt idx="619">
                  <c:v>5109.8</c:v>
                </c:pt>
                <c:pt idx="620">
                  <c:v>5127.8</c:v>
                </c:pt>
                <c:pt idx="621">
                  <c:v>5127.8</c:v>
                </c:pt>
                <c:pt idx="622">
                  <c:v>5037.8</c:v>
                </c:pt>
                <c:pt idx="623">
                  <c:v>5049.7</c:v>
                </c:pt>
                <c:pt idx="624">
                  <c:v>5057.6000000000004</c:v>
                </c:pt>
                <c:pt idx="625">
                  <c:v>5037.8</c:v>
                </c:pt>
                <c:pt idx="626">
                  <c:v>5049.7</c:v>
                </c:pt>
                <c:pt idx="627">
                  <c:v>5053</c:v>
                </c:pt>
                <c:pt idx="628">
                  <c:v>5057.6000000000004</c:v>
                </c:pt>
                <c:pt idx="629">
                  <c:v>5053</c:v>
                </c:pt>
                <c:pt idx="630">
                  <c:v>5057.6000000000004</c:v>
                </c:pt>
                <c:pt idx="631">
                  <c:v>5057.6000000000004</c:v>
                </c:pt>
                <c:pt idx="632">
                  <c:v>5053</c:v>
                </c:pt>
                <c:pt idx="633">
                  <c:v>5053</c:v>
                </c:pt>
                <c:pt idx="634">
                  <c:v>5053</c:v>
                </c:pt>
                <c:pt idx="635">
                  <c:v>5057.6000000000004</c:v>
                </c:pt>
                <c:pt idx="636">
                  <c:v>5053</c:v>
                </c:pt>
                <c:pt idx="637">
                  <c:v>5057.6000000000004</c:v>
                </c:pt>
                <c:pt idx="638">
                  <c:v>5053</c:v>
                </c:pt>
                <c:pt idx="639">
                  <c:v>5053</c:v>
                </c:pt>
                <c:pt idx="640">
                  <c:v>5053</c:v>
                </c:pt>
                <c:pt idx="641">
                  <c:v>5053</c:v>
                </c:pt>
                <c:pt idx="642">
                  <c:v>5053</c:v>
                </c:pt>
                <c:pt idx="643">
                  <c:v>5053</c:v>
                </c:pt>
                <c:pt idx="644">
                  <c:v>5053</c:v>
                </c:pt>
                <c:pt idx="645">
                  <c:v>5053</c:v>
                </c:pt>
                <c:pt idx="646">
                  <c:v>5053</c:v>
                </c:pt>
                <c:pt idx="647">
                  <c:v>5057.6000000000004</c:v>
                </c:pt>
                <c:pt idx="648">
                  <c:v>5057.6000000000004</c:v>
                </c:pt>
                <c:pt idx="649">
                  <c:v>5057.6000000000004</c:v>
                </c:pt>
                <c:pt idx="650">
                  <c:v>5057.6000000000004</c:v>
                </c:pt>
                <c:pt idx="651">
                  <c:v>4875.9000000000005</c:v>
                </c:pt>
                <c:pt idx="652">
                  <c:v>4818.4000000000005</c:v>
                </c:pt>
                <c:pt idx="653">
                  <c:v>5002.1000000000004</c:v>
                </c:pt>
                <c:pt idx="654">
                  <c:v>4818.4000000000005</c:v>
                </c:pt>
                <c:pt idx="655">
                  <c:v>4965.1000000000004</c:v>
                </c:pt>
                <c:pt idx="656">
                  <c:v>4965.1000000000004</c:v>
                </c:pt>
                <c:pt idx="657">
                  <c:v>4875.9000000000005</c:v>
                </c:pt>
                <c:pt idx="658">
                  <c:v>4875.9000000000005</c:v>
                </c:pt>
                <c:pt idx="659">
                  <c:v>5002.1000000000004</c:v>
                </c:pt>
                <c:pt idx="660">
                  <c:v>5002.1000000000004</c:v>
                </c:pt>
                <c:pt idx="661">
                  <c:v>4875.9000000000005</c:v>
                </c:pt>
                <c:pt idx="662">
                  <c:v>4875.9000000000005</c:v>
                </c:pt>
                <c:pt idx="663">
                  <c:v>4992.9000000000005</c:v>
                </c:pt>
                <c:pt idx="664">
                  <c:v>4992.9000000000005</c:v>
                </c:pt>
                <c:pt idx="665">
                  <c:v>4973.1000000000004</c:v>
                </c:pt>
                <c:pt idx="666">
                  <c:v>4965.1000000000004</c:v>
                </c:pt>
                <c:pt idx="667">
                  <c:v>4965.1000000000004</c:v>
                </c:pt>
                <c:pt idx="668">
                  <c:v>4965.1000000000004</c:v>
                </c:pt>
                <c:pt idx="669">
                  <c:v>4965.1000000000004</c:v>
                </c:pt>
                <c:pt idx="670">
                  <c:v>4965.1000000000004</c:v>
                </c:pt>
                <c:pt idx="671">
                  <c:v>4875.9000000000005</c:v>
                </c:pt>
                <c:pt idx="672">
                  <c:v>4965.1000000000004</c:v>
                </c:pt>
                <c:pt idx="673">
                  <c:v>5002.1000000000004</c:v>
                </c:pt>
                <c:pt idx="674">
                  <c:v>5002.1000000000004</c:v>
                </c:pt>
                <c:pt idx="675">
                  <c:v>4992.9000000000005</c:v>
                </c:pt>
                <c:pt idx="676">
                  <c:v>4875.9000000000005</c:v>
                </c:pt>
                <c:pt idx="677">
                  <c:v>4992.9000000000005</c:v>
                </c:pt>
                <c:pt idx="678">
                  <c:v>4992.9000000000005</c:v>
                </c:pt>
                <c:pt idx="679">
                  <c:v>4875.9000000000005</c:v>
                </c:pt>
                <c:pt idx="680">
                  <c:v>4992.9000000000005</c:v>
                </c:pt>
                <c:pt idx="681">
                  <c:v>4761.2</c:v>
                </c:pt>
                <c:pt idx="682">
                  <c:v>4739.5</c:v>
                </c:pt>
                <c:pt idx="683">
                  <c:v>4750.3</c:v>
                </c:pt>
                <c:pt idx="684">
                  <c:v>4750.3</c:v>
                </c:pt>
                <c:pt idx="685">
                  <c:v>4761.2</c:v>
                </c:pt>
                <c:pt idx="686">
                  <c:v>4761.2</c:v>
                </c:pt>
                <c:pt idx="687">
                  <c:v>4739.5</c:v>
                </c:pt>
                <c:pt idx="688">
                  <c:v>4739.5</c:v>
                </c:pt>
                <c:pt idx="689">
                  <c:v>4739.5</c:v>
                </c:pt>
                <c:pt idx="690">
                  <c:v>4739.5</c:v>
                </c:pt>
                <c:pt idx="691">
                  <c:v>4739.5</c:v>
                </c:pt>
                <c:pt idx="692">
                  <c:v>4750.3</c:v>
                </c:pt>
                <c:pt idx="693">
                  <c:v>4750.3</c:v>
                </c:pt>
                <c:pt idx="694">
                  <c:v>4750.3</c:v>
                </c:pt>
                <c:pt idx="695">
                  <c:v>4750.3</c:v>
                </c:pt>
                <c:pt idx="696">
                  <c:v>4750.3</c:v>
                </c:pt>
                <c:pt idx="697">
                  <c:v>4761.2</c:v>
                </c:pt>
                <c:pt idx="698">
                  <c:v>4750.3</c:v>
                </c:pt>
                <c:pt idx="699">
                  <c:v>4739.5</c:v>
                </c:pt>
                <c:pt idx="700">
                  <c:v>4739.5</c:v>
                </c:pt>
                <c:pt idx="701">
                  <c:v>4739.5</c:v>
                </c:pt>
                <c:pt idx="702">
                  <c:v>4739.5</c:v>
                </c:pt>
                <c:pt idx="703">
                  <c:v>4739.5</c:v>
                </c:pt>
                <c:pt idx="704">
                  <c:v>4739.5</c:v>
                </c:pt>
              </c:numCache>
            </c:numRef>
          </c:yVal>
          <c:smooth val="0"/>
        </c:ser>
        <c:ser>
          <c:idx val="4"/>
          <c:order val="4"/>
          <c:tx>
            <c:v>20060807</c:v>
          </c:tx>
          <c:spPr>
            <a:ln w="28575">
              <a:noFill/>
            </a:ln>
          </c:spPr>
          <c:marker>
            <c:symbol val="star"/>
            <c:size val="4"/>
          </c:marker>
          <c:xVal>
            <c:numRef>
              <c:f>FM_00Z_T19_40_32ZD_201450_20160!$F$7291:$F$8022</c:f>
              <c:numCache>
                <c:formatCode>hh:mm</c:formatCode>
                <c:ptCount val="732"/>
                <c:pt idx="0">
                  <c:v>0.99930555555555567</c:v>
                </c:pt>
                <c:pt idx="1">
                  <c:v>0.99930555555555567</c:v>
                </c:pt>
                <c:pt idx="2">
                  <c:v>0.99930555555555567</c:v>
                </c:pt>
                <c:pt idx="3">
                  <c:v>0.99930555555555567</c:v>
                </c:pt>
                <c:pt idx="4">
                  <c:v>0.99930555555555567</c:v>
                </c:pt>
                <c:pt idx="5">
                  <c:v>0.99930555555555567</c:v>
                </c:pt>
                <c:pt idx="6">
                  <c:v>0.99930555555555567</c:v>
                </c:pt>
                <c:pt idx="7">
                  <c:v>0.99930555555555567</c:v>
                </c:pt>
                <c:pt idx="8">
                  <c:v>0.99930555555555567</c:v>
                </c:pt>
                <c:pt idx="9">
                  <c:v>0.99930555555555567</c:v>
                </c:pt>
                <c:pt idx="10">
                  <c:v>0.99930555555555567</c:v>
                </c:pt>
                <c:pt idx="11">
                  <c:v>0.99930555555555567</c:v>
                </c:pt>
                <c:pt idx="12">
                  <c:v>0.99930555555555567</c:v>
                </c:pt>
                <c:pt idx="13">
                  <c:v>0.99930555555555567</c:v>
                </c:pt>
                <c:pt idx="14">
                  <c:v>0.99930555555555567</c:v>
                </c:pt>
                <c:pt idx="15">
                  <c:v>0.99930555555555567</c:v>
                </c:pt>
                <c:pt idx="16">
                  <c:v>0.99930555555555567</c:v>
                </c:pt>
                <c:pt idx="17">
                  <c:v>0.99930555555555567</c:v>
                </c:pt>
                <c:pt idx="18">
                  <c:v>0.97847222222222219</c:v>
                </c:pt>
                <c:pt idx="19">
                  <c:v>0.97916666666666641</c:v>
                </c:pt>
                <c:pt idx="20">
                  <c:v>0.97916666666666641</c:v>
                </c:pt>
                <c:pt idx="21">
                  <c:v>0.97847222222222219</c:v>
                </c:pt>
                <c:pt idx="22">
                  <c:v>0.97847222222222219</c:v>
                </c:pt>
                <c:pt idx="23">
                  <c:v>0.97847222222222219</c:v>
                </c:pt>
                <c:pt idx="24">
                  <c:v>0.97847222222222219</c:v>
                </c:pt>
                <c:pt idx="25">
                  <c:v>0.97847222222222219</c:v>
                </c:pt>
                <c:pt idx="26">
                  <c:v>0.97847222222222219</c:v>
                </c:pt>
                <c:pt idx="27">
                  <c:v>0.97847222222222219</c:v>
                </c:pt>
                <c:pt idx="28">
                  <c:v>0.97847222222222219</c:v>
                </c:pt>
                <c:pt idx="29">
                  <c:v>0.97847222222222219</c:v>
                </c:pt>
                <c:pt idx="30">
                  <c:v>0.97847222222222219</c:v>
                </c:pt>
                <c:pt idx="31">
                  <c:v>0.97916666666666641</c:v>
                </c:pt>
                <c:pt idx="32">
                  <c:v>0.97847222222222219</c:v>
                </c:pt>
                <c:pt idx="33">
                  <c:v>0.97847222222222219</c:v>
                </c:pt>
                <c:pt idx="34">
                  <c:v>0.97847222222222219</c:v>
                </c:pt>
                <c:pt idx="35">
                  <c:v>0.97847222222222219</c:v>
                </c:pt>
                <c:pt idx="36">
                  <c:v>0.97847222222222219</c:v>
                </c:pt>
                <c:pt idx="37">
                  <c:v>0.97847222222222219</c:v>
                </c:pt>
                <c:pt idx="38">
                  <c:v>0.97916666666666641</c:v>
                </c:pt>
                <c:pt idx="39">
                  <c:v>0.97916666666666641</c:v>
                </c:pt>
                <c:pt idx="40">
                  <c:v>0.97847222222222219</c:v>
                </c:pt>
                <c:pt idx="41">
                  <c:v>0.97847222222222219</c:v>
                </c:pt>
                <c:pt idx="42">
                  <c:v>0.97916666666666641</c:v>
                </c:pt>
                <c:pt idx="43">
                  <c:v>0.97916666666666641</c:v>
                </c:pt>
                <c:pt idx="44">
                  <c:v>0.97916666666666641</c:v>
                </c:pt>
                <c:pt idx="45">
                  <c:v>0.97847222222222219</c:v>
                </c:pt>
                <c:pt idx="46">
                  <c:v>0.97847222222222219</c:v>
                </c:pt>
                <c:pt idx="47">
                  <c:v>0.97847222222222219</c:v>
                </c:pt>
                <c:pt idx="48">
                  <c:v>0.97847222222222219</c:v>
                </c:pt>
                <c:pt idx="49">
                  <c:v>0.97847222222222219</c:v>
                </c:pt>
                <c:pt idx="50">
                  <c:v>0.97847222222222219</c:v>
                </c:pt>
                <c:pt idx="51">
                  <c:v>0.97916666666666641</c:v>
                </c:pt>
                <c:pt idx="52">
                  <c:v>0.97916666666666641</c:v>
                </c:pt>
                <c:pt idx="53">
                  <c:v>0.97847222222222219</c:v>
                </c:pt>
                <c:pt idx="54">
                  <c:v>0.97916666666666641</c:v>
                </c:pt>
                <c:pt idx="55">
                  <c:v>0.95763888888888971</c:v>
                </c:pt>
                <c:pt idx="56">
                  <c:v>0.9583333333333337</c:v>
                </c:pt>
                <c:pt idx="57">
                  <c:v>0.9583333333333337</c:v>
                </c:pt>
                <c:pt idx="58">
                  <c:v>0.95763888888888971</c:v>
                </c:pt>
                <c:pt idx="59">
                  <c:v>0.95763888888888971</c:v>
                </c:pt>
                <c:pt idx="60">
                  <c:v>0.95763888888888971</c:v>
                </c:pt>
                <c:pt idx="61">
                  <c:v>0.95763888888888971</c:v>
                </c:pt>
                <c:pt idx="62">
                  <c:v>0.95763888888888971</c:v>
                </c:pt>
                <c:pt idx="63">
                  <c:v>0.95763888888888971</c:v>
                </c:pt>
                <c:pt idx="64">
                  <c:v>0.95763888888888971</c:v>
                </c:pt>
                <c:pt idx="65">
                  <c:v>0.95763888888888971</c:v>
                </c:pt>
                <c:pt idx="66">
                  <c:v>0.95763888888888971</c:v>
                </c:pt>
                <c:pt idx="67">
                  <c:v>0.95763888888888971</c:v>
                </c:pt>
                <c:pt idx="68">
                  <c:v>0.95763888888888971</c:v>
                </c:pt>
                <c:pt idx="69">
                  <c:v>0.95763888888888971</c:v>
                </c:pt>
                <c:pt idx="70">
                  <c:v>0.9583333333333337</c:v>
                </c:pt>
                <c:pt idx="71">
                  <c:v>0.95763888888888971</c:v>
                </c:pt>
                <c:pt idx="72">
                  <c:v>0.95763888888888971</c:v>
                </c:pt>
                <c:pt idx="73">
                  <c:v>0.95763888888888971</c:v>
                </c:pt>
                <c:pt idx="74">
                  <c:v>0.95763888888888971</c:v>
                </c:pt>
                <c:pt idx="75">
                  <c:v>0.95763888888888971</c:v>
                </c:pt>
                <c:pt idx="76">
                  <c:v>0.95763888888888971</c:v>
                </c:pt>
                <c:pt idx="77">
                  <c:v>0.95763888888888971</c:v>
                </c:pt>
                <c:pt idx="78">
                  <c:v>0.95763888888888971</c:v>
                </c:pt>
                <c:pt idx="79">
                  <c:v>0.95763888888888971</c:v>
                </c:pt>
                <c:pt idx="80">
                  <c:v>0.95763888888888971</c:v>
                </c:pt>
                <c:pt idx="81">
                  <c:v>0.95763888888888971</c:v>
                </c:pt>
                <c:pt idx="82">
                  <c:v>0.9583333333333337</c:v>
                </c:pt>
                <c:pt idx="83">
                  <c:v>0.95763888888888971</c:v>
                </c:pt>
                <c:pt idx="84">
                  <c:v>0.95763888888888971</c:v>
                </c:pt>
                <c:pt idx="85">
                  <c:v>0.95763888888888971</c:v>
                </c:pt>
                <c:pt idx="86">
                  <c:v>0.95763888888888971</c:v>
                </c:pt>
                <c:pt idx="87">
                  <c:v>0.95763888888888971</c:v>
                </c:pt>
                <c:pt idx="88">
                  <c:v>0.95763888888888971</c:v>
                </c:pt>
                <c:pt idx="89">
                  <c:v>0.9583333333333337</c:v>
                </c:pt>
                <c:pt idx="90">
                  <c:v>0.95763888888888971</c:v>
                </c:pt>
                <c:pt idx="91">
                  <c:v>0.95763888888888971</c:v>
                </c:pt>
                <c:pt idx="92">
                  <c:v>0.95763888888888971</c:v>
                </c:pt>
                <c:pt idx="93">
                  <c:v>0.95763888888888971</c:v>
                </c:pt>
                <c:pt idx="94">
                  <c:v>0.95763888888888971</c:v>
                </c:pt>
                <c:pt idx="95">
                  <c:v>0.95763888888888971</c:v>
                </c:pt>
                <c:pt idx="96">
                  <c:v>0.95763888888888971</c:v>
                </c:pt>
                <c:pt idx="97">
                  <c:v>0.9583333333333337</c:v>
                </c:pt>
                <c:pt idx="98">
                  <c:v>0.9583333333333337</c:v>
                </c:pt>
                <c:pt idx="99">
                  <c:v>0.9583333333333337</c:v>
                </c:pt>
                <c:pt idx="100">
                  <c:v>0.95763888888888971</c:v>
                </c:pt>
                <c:pt idx="101">
                  <c:v>0.95763888888888971</c:v>
                </c:pt>
                <c:pt idx="102">
                  <c:v>0.95763888888888971</c:v>
                </c:pt>
                <c:pt idx="103">
                  <c:v>0.95763888888888971</c:v>
                </c:pt>
                <c:pt idx="104">
                  <c:v>0.95763888888888971</c:v>
                </c:pt>
                <c:pt idx="105">
                  <c:v>0.95763888888888971</c:v>
                </c:pt>
                <c:pt idx="106">
                  <c:v>0.95763888888888971</c:v>
                </c:pt>
                <c:pt idx="107">
                  <c:v>0.9583333333333337</c:v>
                </c:pt>
                <c:pt idx="108">
                  <c:v>0.9583333333333337</c:v>
                </c:pt>
                <c:pt idx="109">
                  <c:v>0.9583333333333337</c:v>
                </c:pt>
                <c:pt idx="110">
                  <c:v>0.95763888888888971</c:v>
                </c:pt>
                <c:pt idx="111">
                  <c:v>0.95763888888888971</c:v>
                </c:pt>
                <c:pt idx="112">
                  <c:v>0.95763888888888971</c:v>
                </c:pt>
                <c:pt idx="113">
                  <c:v>0.95763888888888971</c:v>
                </c:pt>
                <c:pt idx="114">
                  <c:v>0.95763888888888971</c:v>
                </c:pt>
                <c:pt idx="115">
                  <c:v>0.95763888888888971</c:v>
                </c:pt>
                <c:pt idx="116">
                  <c:v>0.9583333333333337</c:v>
                </c:pt>
                <c:pt idx="117">
                  <c:v>0.9583333333333337</c:v>
                </c:pt>
                <c:pt idx="118">
                  <c:v>0.95763888888888971</c:v>
                </c:pt>
                <c:pt idx="119">
                  <c:v>0.9583333333333337</c:v>
                </c:pt>
                <c:pt idx="120">
                  <c:v>0.9583333333333337</c:v>
                </c:pt>
                <c:pt idx="121">
                  <c:v>0.9583333333333337</c:v>
                </c:pt>
                <c:pt idx="122">
                  <c:v>0.95763888888888971</c:v>
                </c:pt>
                <c:pt idx="123">
                  <c:v>0.95763888888888971</c:v>
                </c:pt>
                <c:pt idx="124">
                  <c:v>0.9583333333333337</c:v>
                </c:pt>
                <c:pt idx="125">
                  <c:v>0.95763888888888971</c:v>
                </c:pt>
                <c:pt idx="126">
                  <c:v>0.95763888888888971</c:v>
                </c:pt>
                <c:pt idx="127">
                  <c:v>0.9583333333333337</c:v>
                </c:pt>
                <c:pt idx="128">
                  <c:v>0.95763888888888971</c:v>
                </c:pt>
                <c:pt idx="129">
                  <c:v>0.95763888888888971</c:v>
                </c:pt>
                <c:pt idx="130">
                  <c:v>0.95763888888888971</c:v>
                </c:pt>
                <c:pt idx="131">
                  <c:v>0.95763888888888971</c:v>
                </c:pt>
                <c:pt idx="132">
                  <c:v>0.95763888888888971</c:v>
                </c:pt>
                <c:pt idx="133">
                  <c:v>0.95763888888888971</c:v>
                </c:pt>
                <c:pt idx="134">
                  <c:v>0.93680555555555622</c:v>
                </c:pt>
                <c:pt idx="135">
                  <c:v>0.93680555555555622</c:v>
                </c:pt>
                <c:pt idx="136">
                  <c:v>0.93680555555555622</c:v>
                </c:pt>
                <c:pt idx="137">
                  <c:v>0.93680555555555622</c:v>
                </c:pt>
                <c:pt idx="138">
                  <c:v>0.93680555555555622</c:v>
                </c:pt>
                <c:pt idx="139">
                  <c:v>0.93680555555555622</c:v>
                </c:pt>
                <c:pt idx="140">
                  <c:v>0.93680555555555622</c:v>
                </c:pt>
                <c:pt idx="141">
                  <c:v>0.93680555555555622</c:v>
                </c:pt>
                <c:pt idx="142">
                  <c:v>0.93680555555555622</c:v>
                </c:pt>
                <c:pt idx="143">
                  <c:v>0.93680555555555622</c:v>
                </c:pt>
                <c:pt idx="144">
                  <c:v>0.93680555555555622</c:v>
                </c:pt>
                <c:pt idx="145">
                  <c:v>0.93680555555555622</c:v>
                </c:pt>
                <c:pt idx="146">
                  <c:v>0.93680555555555622</c:v>
                </c:pt>
                <c:pt idx="147">
                  <c:v>0.9375</c:v>
                </c:pt>
                <c:pt idx="148">
                  <c:v>0.93680555555555622</c:v>
                </c:pt>
                <c:pt idx="149">
                  <c:v>0.93680555555555622</c:v>
                </c:pt>
                <c:pt idx="150">
                  <c:v>0.93680555555555622</c:v>
                </c:pt>
                <c:pt idx="151">
                  <c:v>0.9375</c:v>
                </c:pt>
                <c:pt idx="152">
                  <c:v>0.93680555555555622</c:v>
                </c:pt>
                <c:pt idx="153">
                  <c:v>0.93680555555555622</c:v>
                </c:pt>
                <c:pt idx="154">
                  <c:v>0.93680555555555622</c:v>
                </c:pt>
                <c:pt idx="155">
                  <c:v>0.93680555555555622</c:v>
                </c:pt>
                <c:pt idx="156">
                  <c:v>0.93680555555555622</c:v>
                </c:pt>
                <c:pt idx="157">
                  <c:v>0.93680555555555622</c:v>
                </c:pt>
                <c:pt idx="158">
                  <c:v>0.93680555555555622</c:v>
                </c:pt>
                <c:pt idx="159">
                  <c:v>0.93680555555555622</c:v>
                </c:pt>
                <c:pt idx="160">
                  <c:v>0.93680555555555622</c:v>
                </c:pt>
                <c:pt idx="161">
                  <c:v>0.93680555555555622</c:v>
                </c:pt>
                <c:pt idx="162">
                  <c:v>0.93680555555555622</c:v>
                </c:pt>
                <c:pt idx="163">
                  <c:v>0.93680555555555622</c:v>
                </c:pt>
                <c:pt idx="164">
                  <c:v>0.93680555555555622</c:v>
                </c:pt>
                <c:pt idx="165">
                  <c:v>0.93680555555555622</c:v>
                </c:pt>
                <c:pt idx="166">
                  <c:v>0.93680555555555622</c:v>
                </c:pt>
                <c:pt idx="167">
                  <c:v>0.93680555555555622</c:v>
                </c:pt>
                <c:pt idx="168">
                  <c:v>0.93680555555555622</c:v>
                </c:pt>
                <c:pt idx="169">
                  <c:v>0.93680555555555622</c:v>
                </c:pt>
                <c:pt idx="170">
                  <c:v>0.93680555555555622</c:v>
                </c:pt>
                <c:pt idx="171">
                  <c:v>0.93680555555555622</c:v>
                </c:pt>
                <c:pt idx="172">
                  <c:v>0.9375</c:v>
                </c:pt>
                <c:pt idx="173">
                  <c:v>0.93680555555555622</c:v>
                </c:pt>
                <c:pt idx="174">
                  <c:v>0.93680555555555622</c:v>
                </c:pt>
                <c:pt idx="175">
                  <c:v>0.93680555555555622</c:v>
                </c:pt>
                <c:pt idx="176">
                  <c:v>0.9375</c:v>
                </c:pt>
                <c:pt idx="177">
                  <c:v>0.93680555555555622</c:v>
                </c:pt>
                <c:pt idx="178">
                  <c:v>0.93680555555555622</c:v>
                </c:pt>
                <c:pt idx="179">
                  <c:v>0.93680555555555622</c:v>
                </c:pt>
                <c:pt idx="180">
                  <c:v>0.93680555555555622</c:v>
                </c:pt>
                <c:pt idx="181">
                  <c:v>0.93680555555555622</c:v>
                </c:pt>
                <c:pt idx="182">
                  <c:v>0.93680555555555622</c:v>
                </c:pt>
                <c:pt idx="183">
                  <c:v>0.93680555555555622</c:v>
                </c:pt>
                <c:pt idx="184">
                  <c:v>0.93680555555555622</c:v>
                </c:pt>
                <c:pt idx="185">
                  <c:v>0.93680555555555622</c:v>
                </c:pt>
                <c:pt idx="186">
                  <c:v>0.93680555555555622</c:v>
                </c:pt>
                <c:pt idx="187">
                  <c:v>0.93680555555555622</c:v>
                </c:pt>
                <c:pt idx="188">
                  <c:v>0.9375</c:v>
                </c:pt>
                <c:pt idx="189">
                  <c:v>0.9375</c:v>
                </c:pt>
                <c:pt idx="190">
                  <c:v>0.93680555555555622</c:v>
                </c:pt>
                <c:pt idx="191">
                  <c:v>0.93680555555555622</c:v>
                </c:pt>
                <c:pt idx="192">
                  <c:v>0.93680555555555622</c:v>
                </c:pt>
                <c:pt idx="193">
                  <c:v>0.93680555555555622</c:v>
                </c:pt>
                <c:pt idx="194">
                  <c:v>0.93680555555555622</c:v>
                </c:pt>
                <c:pt idx="195">
                  <c:v>0.93680555555555622</c:v>
                </c:pt>
                <c:pt idx="196">
                  <c:v>0.93680555555555622</c:v>
                </c:pt>
                <c:pt idx="197">
                  <c:v>0.93680555555555622</c:v>
                </c:pt>
                <c:pt idx="198">
                  <c:v>0.9375</c:v>
                </c:pt>
                <c:pt idx="199">
                  <c:v>0.93680555555555622</c:v>
                </c:pt>
                <c:pt idx="200">
                  <c:v>0.93680555555555622</c:v>
                </c:pt>
                <c:pt idx="201">
                  <c:v>0.93680555555555622</c:v>
                </c:pt>
                <c:pt idx="202">
                  <c:v>0.93680555555555622</c:v>
                </c:pt>
                <c:pt idx="203">
                  <c:v>0.93680555555555622</c:v>
                </c:pt>
                <c:pt idx="204">
                  <c:v>0.93680555555555622</c:v>
                </c:pt>
                <c:pt idx="205">
                  <c:v>0.9375</c:v>
                </c:pt>
                <c:pt idx="206">
                  <c:v>0.93680555555555622</c:v>
                </c:pt>
                <c:pt idx="207">
                  <c:v>0.9375</c:v>
                </c:pt>
                <c:pt idx="208">
                  <c:v>0.9375</c:v>
                </c:pt>
                <c:pt idx="209">
                  <c:v>0.93680555555555622</c:v>
                </c:pt>
                <c:pt idx="210">
                  <c:v>0.93680555555555622</c:v>
                </c:pt>
                <c:pt idx="211">
                  <c:v>0.9375</c:v>
                </c:pt>
                <c:pt idx="212">
                  <c:v>0.93680555555555622</c:v>
                </c:pt>
                <c:pt idx="213">
                  <c:v>0.93680555555555622</c:v>
                </c:pt>
                <c:pt idx="214">
                  <c:v>0.9375</c:v>
                </c:pt>
                <c:pt idx="215">
                  <c:v>0.93680555555555622</c:v>
                </c:pt>
                <c:pt idx="216">
                  <c:v>0.93680555555555622</c:v>
                </c:pt>
                <c:pt idx="217">
                  <c:v>0.93680555555555622</c:v>
                </c:pt>
                <c:pt idx="218">
                  <c:v>0.93680555555555622</c:v>
                </c:pt>
                <c:pt idx="219">
                  <c:v>0.93680555555555622</c:v>
                </c:pt>
                <c:pt idx="220">
                  <c:v>0.93680555555555622</c:v>
                </c:pt>
                <c:pt idx="221">
                  <c:v>0.93680555555555622</c:v>
                </c:pt>
                <c:pt idx="222">
                  <c:v>0.9159722222222223</c:v>
                </c:pt>
                <c:pt idx="223">
                  <c:v>0.9159722222222223</c:v>
                </c:pt>
                <c:pt idx="224">
                  <c:v>0.9159722222222223</c:v>
                </c:pt>
                <c:pt idx="225">
                  <c:v>0.9159722222222223</c:v>
                </c:pt>
                <c:pt idx="226">
                  <c:v>0.9159722222222223</c:v>
                </c:pt>
                <c:pt idx="227">
                  <c:v>0.9159722222222223</c:v>
                </c:pt>
                <c:pt idx="228">
                  <c:v>0.9159722222222223</c:v>
                </c:pt>
                <c:pt idx="229">
                  <c:v>0.9159722222222223</c:v>
                </c:pt>
                <c:pt idx="230">
                  <c:v>0.9159722222222223</c:v>
                </c:pt>
                <c:pt idx="231">
                  <c:v>0.9159722222222223</c:v>
                </c:pt>
                <c:pt idx="232">
                  <c:v>0.9159722222222223</c:v>
                </c:pt>
                <c:pt idx="233">
                  <c:v>0.9159722222222223</c:v>
                </c:pt>
                <c:pt idx="234">
                  <c:v>0.9159722222222223</c:v>
                </c:pt>
                <c:pt idx="235">
                  <c:v>0.9159722222222223</c:v>
                </c:pt>
                <c:pt idx="236">
                  <c:v>0.9159722222222223</c:v>
                </c:pt>
                <c:pt idx="237">
                  <c:v>0.9159722222222223</c:v>
                </c:pt>
                <c:pt idx="238">
                  <c:v>0.9159722222222223</c:v>
                </c:pt>
                <c:pt idx="239">
                  <c:v>0.9159722222222223</c:v>
                </c:pt>
                <c:pt idx="240">
                  <c:v>0.9159722222222223</c:v>
                </c:pt>
                <c:pt idx="241">
                  <c:v>0.9159722222222223</c:v>
                </c:pt>
                <c:pt idx="242">
                  <c:v>0.9159722222222223</c:v>
                </c:pt>
                <c:pt idx="243">
                  <c:v>0.9159722222222223</c:v>
                </c:pt>
                <c:pt idx="244">
                  <c:v>0.9159722222222223</c:v>
                </c:pt>
                <c:pt idx="245">
                  <c:v>0.9159722222222223</c:v>
                </c:pt>
                <c:pt idx="246">
                  <c:v>0.9159722222222223</c:v>
                </c:pt>
                <c:pt idx="247">
                  <c:v>0.9159722222222223</c:v>
                </c:pt>
                <c:pt idx="248">
                  <c:v>0.9159722222222223</c:v>
                </c:pt>
                <c:pt idx="249">
                  <c:v>0.9159722222222223</c:v>
                </c:pt>
                <c:pt idx="250">
                  <c:v>0.9159722222222223</c:v>
                </c:pt>
                <c:pt idx="251">
                  <c:v>0.9159722222222223</c:v>
                </c:pt>
                <c:pt idx="252">
                  <c:v>0.9159722222222223</c:v>
                </c:pt>
                <c:pt idx="253">
                  <c:v>0.9159722222222223</c:v>
                </c:pt>
                <c:pt idx="254">
                  <c:v>0.9159722222222223</c:v>
                </c:pt>
                <c:pt idx="255">
                  <c:v>0.9159722222222223</c:v>
                </c:pt>
                <c:pt idx="256">
                  <c:v>0.9159722222222223</c:v>
                </c:pt>
                <c:pt idx="257">
                  <c:v>0.9159722222222223</c:v>
                </c:pt>
                <c:pt idx="258">
                  <c:v>0.9159722222222223</c:v>
                </c:pt>
                <c:pt idx="259">
                  <c:v>0.9159722222222223</c:v>
                </c:pt>
                <c:pt idx="260">
                  <c:v>0.9159722222222223</c:v>
                </c:pt>
                <c:pt idx="261">
                  <c:v>0.9159722222222223</c:v>
                </c:pt>
                <c:pt idx="262">
                  <c:v>0.9159722222222223</c:v>
                </c:pt>
                <c:pt idx="263">
                  <c:v>0.9159722222222223</c:v>
                </c:pt>
                <c:pt idx="264">
                  <c:v>0.9159722222222223</c:v>
                </c:pt>
                <c:pt idx="265">
                  <c:v>0.9159722222222223</c:v>
                </c:pt>
                <c:pt idx="266">
                  <c:v>0.9159722222222223</c:v>
                </c:pt>
                <c:pt idx="267">
                  <c:v>0.9159722222222223</c:v>
                </c:pt>
                <c:pt idx="268">
                  <c:v>0.9159722222222223</c:v>
                </c:pt>
                <c:pt idx="269">
                  <c:v>0.9159722222222223</c:v>
                </c:pt>
                <c:pt idx="270">
                  <c:v>0.9159722222222223</c:v>
                </c:pt>
                <c:pt idx="271">
                  <c:v>0.9159722222222223</c:v>
                </c:pt>
                <c:pt idx="272">
                  <c:v>0.9159722222222223</c:v>
                </c:pt>
                <c:pt idx="273">
                  <c:v>0.9159722222222223</c:v>
                </c:pt>
                <c:pt idx="274">
                  <c:v>0.9159722222222223</c:v>
                </c:pt>
                <c:pt idx="275">
                  <c:v>0.9159722222222223</c:v>
                </c:pt>
                <c:pt idx="276">
                  <c:v>0.9159722222222223</c:v>
                </c:pt>
                <c:pt idx="277">
                  <c:v>0.9159722222222223</c:v>
                </c:pt>
                <c:pt idx="278">
                  <c:v>0.9159722222222223</c:v>
                </c:pt>
                <c:pt idx="279">
                  <c:v>0.7083333333333337</c:v>
                </c:pt>
                <c:pt idx="280">
                  <c:v>0.7083333333333337</c:v>
                </c:pt>
                <c:pt idx="281">
                  <c:v>0.7083333333333337</c:v>
                </c:pt>
                <c:pt idx="282">
                  <c:v>0.7083333333333337</c:v>
                </c:pt>
                <c:pt idx="283">
                  <c:v>0.7083333333333337</c:v>
                </c:pt>
                <c:pt idx="284">
                  <c:v>0.7083333333333337</c:v>
                </c:pt>
                <c:pt idx="285">
                  <c:v>0.7083333333333337</c:v>
                </c:pt>
                <c:pt idx="286">
                  <c:v>0.7083333333333337</c:v>
                </c:pt>
                <c:pt idx="287">
                  <c:v>0.68680555555555634</c:v>
                </c:pt>
                <c:pt idx="288">
                  <c:v>0.68750000000000011</c:v>
                </c:pt>
                <c:pt idx="289">
                  <c:v>0.68750000000000011</c:v>
                </c:pt>
                <c:pt idx="290">
                  <c:v>0.68680555555555634</c:v>
                </c:pt>
                <c:pt idx="291">
                  <c:v>0.68680555555555634</c:v>
                </c:pt>
                <c:pt idx="292">
                  <c:v>0.68680555555555634</c:v>
                </c:pt>
                <c:pt idx="293">
                  <c:v>0.68680555555555634</c:v>
                </c:pt>
                <c:pt idx="294">
                  <c:v>0.68680555555555634</c:v>
                </c:pt>
                <c:pt idx="295">
                  <c:v>0.68680555555555634</c:v>
                </c:pt>
                <c:pt idx="296">
                  <c:v>0.68680555555555634</c:v>
                </c:pt>
                <c:pt idx="297">
                  <c:v>0.68680555555555634</c:v>
                </c:pt>
                <c:pt idx="298">
                  <c:v>0.68750000000000011</c:v>
                </c:pt>
                <c:pt idx="299">
                  <c:v>0.68750000000000011</c:v>
                </c:pt>
                <c:pt idx="300">
                  <c:v>0.68750000000000011</c:v>
                </c:pt>
                <c:pt idx="301">
                  <c:v>0.68680555555555634</c:v>
                </c:pt>
                <c:pt idx="302">
                  <c:v>0.68750000000000011</c:v>
                </c:pt>
                <c:pt idx="303">
                  <c:v>0.68680555555555634</c:v>
                </c:pt>
                <c:pt idx="304">
                  <c:v>0.68680555555555634</c:v>
                </c:pt>
                <c:pt idx="305">
                  <c:v>0.68750000000000011</c:v>
                </c:pt>
                <c:pt idx="306">
                  <c:v>0.68750000000000011</c:v>
                </c:pt>
                <c:pt idx="307">
                  <c:v>0.68680555555555634</c:v>
                </c:pt>
                <c:pt idx="308">
                  <c:v>0.68750000000000011</c:v>
                </c:pt>
                <c:pt idx="309">
                  <c:v>0.68750000000000011</c:v>
                </c:pt>
                <c:pt idx="310">
                  <c:v>0.68680555555555634</c:v>
                </c:pt>
                <c:pt idx="311">
                  <c:v>0.68680555555555634</c:v>
                </c:pt>
                <c:pt idx="312">
                  <c:v>0.68680555555555634</c:v>
                </c:pt>
                <c:pt idx="313">
                  <c:v>0.68680555555555634</c:v>
                </c:pt>
                <c:pt idx="314">
                  <c:v>0.68680555555555634</c:v>
                </c:pt>
                <c:pt idx="315">
                  <c:v>0.68680555555555634</c:v>
                </c:pt>
                <c:pt idx="316">
                  <c:v>0.68680555555555634</c:v>
                </c:pt>
                <c:pt idx="317">
                  <c:v>0.68680555555555634</c:v>
                </c:pt>
                <c:pt idx="318">
                  <c:v>0.68680555555555634</c:v>
                </c:pt>
                <c:pt idx="319">
                  <c:v>0.68680555555555634</c:v>
                </c:pt>
                <c:pt idx="320">
                  <c:v>0.68680555555555634</c:v>
                </c:pt>
                <c:pt idx="321">
                  <c:v>0.68750000000000011</c:v>
                </c:pt>
                <c:pt idx="322">
                  <c:v>0.68680555555555634</c:v>
                </c:pt>
                <c:pt idx="323">
                  <c:v>0.68750000000000011</c:v>
                </c:pt>
                <c:pt idx="324">
                  <c:v>0.68680555555555634</c:v>
                </c:pt>
                <c:pt idx="325">
                  <c:v>0.68680555555555634</c:v>
                </c:pt>
                <c:pt idx="326">
                  <c:v>0.68750000000000011</c:v>
                </c:pt>
                <c:pt idx="327">
                  <c:v>0.68750000000000011</c:v>
                </c:pt>
                <c:pt idx="328">
                  <c:v>0.68750000000000011</c:v>
                </c:pt>
                <c:pt idx="329">
                  <c:v>0.68750000000000011</c:v>
                </c:pt>
                <c:pt idx="330">
                  <c:v>0.68750000000000011</c:v>
                </c:pt>
                <c:pt idx="331">
                  <c:v>0.68750000000000011</c:v>
                </c:pt>
                <c:pt idx="332">
                  <c:v>0.68750000000000011</c:v>
                </c:pt>
                <c:pt idx="333">
                  <c:v>0.68750000000000011</c:v>
                </c:pt>
                <c:pt idx="334">
                  <c:v>0.68680555555555634</c:v>
                </c:pt>
                <c:pt idx="335">
                  <c:v>0.68680555555555634</c:v>
                </c:pt>
                <c:pt idx="336">
                  <c:v>0.68680555555555634</c:v>
                </c:pt>
                <c:pt idx="337">
                  <c:v>0.68680555555555634</c:v>
                </c:pt>
                <c:pt idx="338">
                  <c:v>0.68680555555555634</c:v>
                </c:pt>
                <c:pt idx="339">
                  <c:v>0.68680555555555634</c:v>
                </c:pt>
                <c:pt idx="340">
                  <c:v>0.68750000000000011</c:v>
                </c:pt>
                <c:pt idx="341">
                  <c:v>0.68750000000000011</c:v>
                </c:pt>
                <c:pt idx="342">
                  <c:v>0.68750000000000011</c:v>
                </c:pt>
                <c:pt idx="343">
                  <c:v>0.68680555555555634</c:v>
                </c:pt>
                <c:pt idx="344">
                  <c:v>0.68750000000000011</c:v>
                </c:pt>
                <c:pt idx="345">
                  <c:v>0.68680555555555634</c:v>
                </c:pt>
                <c:pt idx="346">
                  <c:v>0.68750000000000011</c:v>
                </c:pt>
                <c:pt idx="347">
                  <c:v>0.68680555555555634</c:v>
                </c:pt>
                <c:pt idx="348">
                  <c:v>0.68750000000000011</c:v>
                </c:pt>
                <c:pt idx="349">
                  <c:v>0.68750000000000011</c:v>
                </c:pt>
                <c:pt idx="350">
                  <c:v>0.68750000000000011</c:v>
                </c:pt>
                <c:pt idx="351">
                  <c:v>0.68750000000000011</c:v>
                </c:pt>
                <c:pt idx="352">
                  <c:v>0.68680555555555634</c:v>
                </c:pt>
                <c:pt idx="353">
                  <c:v>0.68680555555555634</c:v>
                </c:pt>
                <c:pt idx="354">
                  <c:v>0.68750000000000011</c:v>
                </c:pt>
                <c:pt idx="355">
                  <c:v>0.68680555555555634</c:v>
                </c:pt>
                <c:pt idx="356">
                  <c:v>0.68680555555555634</c:v>
                </c:pt>
                <c:pt idx="357">
                  <c:v>0.68680555555555634</c:v>
                </c:pt>
                <c:pt idx="358">
                  <c:v>0.68680555555555634</c:v>
                </c:pt>
                <c:pt idx="359">
                  <c:v>0.68680555555555634</c:v>
                </c:pt>
                <c:pt idx="360">
                  <c:v>0.68680555555555634</c:v>
                </c:pt>
                <c:pt idx="361">
                  <c:v>0.68680555555555634</c:v>
                </c:pt>
                <c:pt idx="362">
                  <c:v>0.68680555555555634</c:v>
                </c:pt>
                <c:pt idx="363">
                  <c:v>0.68750000000000011</c:v>
                </c:pt>
                <c:pt idx="364">
                  <c:v>0.68680555555555634</c:v>
                </c:pt>
                <c:pt idx="365">
                  <c:v>0.68750000000000011</c:v>
                </c:pt>
                <c:pt idx="366">
                  <c:v>0.68680555555555634</c:v>
                </c:pt>
                <c:pt idx="367">
                  <c:v>0.68750000000000011</c:v>
                </c:pt>
                <c:pt idx="368">
                  <c:v>0.68750000000000011</c:v>
                </c:pt>
                <c:pt idx="369">
                  <c:v>0.68750000000000011</c:v>
                </c:pt>
                <c:pt idx="370">
                  <c:v>0.68750000000000011</c:v>
                </c:pt>
                <c:pt idx="371">
                  <c:v>0.68750000000000011</c:v>
                </c:pt>
                <c:pt idx="372">
                  <c:v>0.68750000000000011</c:v>
                </c:pt>
                <c:pt idx="373">
                  <c:v>0.68750000000000011</c:v>
                </c:pt>
                <c:pt idx="374">
                  <c:v>0.68750000000000011</c:v>
                </c:pt>
                <c:pt idx="375">
                  <c:v>0.68680555555555634</c:v>
                </c:pt>
                <c:pt idx="376">
                  <c:v>0.68750000000000011</c:v>
                </c:pt>
                <c:pt idx="377">
                  <c:v>0.68680555555555634</c:v>
                </c:pt>
                <c:pt idx="378">
                  <c:v>0.68750000000000011</c:v>
                </c:pt>
                <c:pt idx="379">
                  <c:v>0.68750000000000011</c:v>
                </c:pt>
                <c:pt idx="380">
                  <c:v>0.68680555555555634</c:v>
                </c:pt>
                <c:pt idx="381">
                  <c:v>0.68680555555555634</c:v>
                </c:pt>
                <c:pt idx="382">
                  <c:v>0.68680555555555634</c:v>
                </c:pt>
                <c:pt idx="383">
                  <c:v>0.68750000000000011</c:v>
                </c:pt>
                <c:pt idx="384">
                  <c:v>0.68750000000000011</c:v>
                </c:pt>
                <c:pt idx="385">
                  <c:v>0.68680555555555634</c:v>
                </c:pt>
                <c:pt idx="386">
                  <c:v>0.68750000000000011</c:v>
                </c:pt>
                <c:pt idx="387">
                  <c:v>0.68750000000000011</c:v>
                </c:pt>
                <c:pt idx="388">
                  <c:v>0.68750000000000011</c:v>
                </c:pt>
                <c:pt idx="389">
                  <c:v>0.68750000000000011</c:v>
                </c:pt>
                <c:pt idx="390">
                  <c:v>0.68680555555555634</c:v>
                </c:pt>
                <c:pt idx="391">
                  <c:v>0.68680555555555634</c:v>
                </c:pt>
                <c:pt idx="392">
                  <c:v>0.68750000000000011</c:v>
                </c:pt>
                <c:pt idx="393">
                  <c:v>0.68750000000000011</c:v>
                </c:pt>
                <c:pt idx="394">
                  <c:v>0.68750000000000011</c:v>
                </c:pt>
                <c:pt idx="395">
                  <c:v>0.68750000000000011</c:v>
                </c:pt>
                <c:pt idx="396">
                  <c:v>0.68750000000000011</c:v>
                </c:pt>
                <c:pt idx="397">
                  <c:v>0.68680555555555634</c:v>
                </c:pt>
                <c:pt idx="398">
                  <c:v>0.68680555555555634</c:v>
                </c:pt>
                <c:pt idx="399">
                  <c:v>0.68750000000000011</c:v>
                </c:pt>
                <c:pt idx="400">
                  <c:v>0.68750000000000011</c:v>
                </c:pt>
                <c:pt idx="401">
                  <c:v>0.68680555555555634</c:v>
                </c:pt>
                <c:pt idx="402">
                  <c:v>0.68750000000000011</c:v>
                </c:pt>
                <c:pt idx="403">
                  <c:v>0.68750000000000011</c:v>
                </c:pt>
                <c:pt idx="404">
                  <c:v>0.68750000000000011</c:v>
                </c:pt>
                <c:pt idx="405">
                  <c:v>0.68680555555555634</c:v>
                </c:pt>
                <c:pt idx="406">
                  <c:v>0.68680555555555634</c:v>
                </c:pt>
                <c:pt idx="407">
                  <c:v>0.68750000000000011</c:v>
                </c:pt>
                <c:pt idx="408">
                  <c:v>0.68750000000000011</c:v>
                </c:pt>
                <c:pt idx="409">
                  <c:v>0.68680555555555634</c:v>
                </c:pt>
                <c:pt idx="410">
                  <c:v>0.68680555555555634</c:v>
                </c:pt>
                <c:pt idx="411">
                  <c:v>0.68750000000000011</c:v>
                </c:pt>
                <c:pt idx="412">
                  <c:v>0.68750000000000011</c:v>
                </c:pt>
                <c:pt idx="413">
                  <c:v>0.68750000000000011</c:v>
                </c:pt>
                <c:pt idx="414">
                  <c:v>0.68680555555555634</c:v>
                </c:pt>
                <c:pt idx="415">
                  <c:v>0.68680555555555634</c:v>
                </c:pt>
                <c:pt idx="416">
                  <c:v>0.68680555555555634</c:v>
                </c:pt>
                <c:pt idx="417">
                  <c:v>0.68680555555555634</c:v>
                </c:pt>
                <c:pt idx="418">
                  <c:v>0.68680555555555634</c:v>
                </c:pt>
                <c:pt idx="419">
                  <c:v>0.68680555555555634</c:v>
                </c:pt>
                <c:pt idx="420">
                  <c:v>0.68750000000000011</c:v>
                </c:pt>
                <c:pt idx="421">
                  <c:v>0.68680555555555634</c:v>
                </c:pt>
                <c:pt idx="422">
                  <c:v>0.68680555555555634</c:v>
                </c:pt>
                <c:pt idx="423">
                  <c:v>0.68680555555555634</c:v>
                </c:pt>
                <c:pt idx="424">
                  <c:v>0.68750000000000011</c:v>
                </c:pt>
                <c:pt idx="425">
                  <c:v>0.68680555555555634</c:v>
                </c:pt>
                <c:pt idx="426">
                  <c:v>0.68750000000000011</c:v>
                </c:pt>
                <c:pt idx="427">
                  <c:v>0.68750000000000011</c:v>
                </c:pt>
                <c:pt idx="428">
                  <c:v>0.68750000000000011</c:v>
                </c:pt>
                <c:pt idx="429">
                  <c:v>0.68680555555555634</c:v>
                </c:pt>
                <c:pt idx="430">
                  <c:v>0.68750000000000011</c:v>
                </c:pt>
                <c:pt idx="431">
                  <c:v>0.68750000000000011</c:v>
                </c:pt>
                <c:pt idx="432">
                  <c:v>0.68750000000000011</c:v>
                </c:pt>
                <c:pt idx="433">
                  <c:v>0.68750000000000011</c:v>
                </c:pt>
                <c:pt idx="434">
                  <c:v>0.66597222222222263</c:v>
                </c:pt>
                <c:pt idx="435">
                  <c:v>0.66666666666666663</c:v>
                </c:pt>
                <c:pt idx="436">
                  <c:v>0.66666666666666663</c:v>
                </c:pt>
                <c:pt idx="437">
                  <c:v>0.66597222222222263</c:v>
                </c:pt>
                <c:pt idx="438">
                  <c:v>0.66597222222222263</c:v>
                </c:pt>
                <c:pt idx="439">
                  <c:v>0.66597222222222263</c:v>
                </c:pt>
                <c:pt idx="440">
                  <c:v>0.66597222222222263</c:v>
                </c:pt>
                <c:pt idx="441">
                  <c:v>0.66597222222222263</c:v>
                </c:pt>
                <c:pt idx="442">
                  <c:v>0.66597222222222263</c:v>
                </c:pt>
                <c:pt idx="443">
                  <c:v>0.66597222222222263</c:v>
                </c:pt>
                <c:pt idx="444">
                  <c:v>0.66597222222222263</c:v>
                </c:pt>
                <c:pt idx="445">
                  <c:v>0.66597222222222263</c:v>
                </c:pt>
                <c:pt idx="446">
                  <c:v>0.66597222222222263</c:v>
                </c:pt>
                <c:pt idx="447">
                  <c:v>0.66597222222222263</c:v>
                </c:pt>
                <c:pt idx="448">
                  <c:v>0.66597222222222263</c:v>
                </c:pt>
                <c:pt idx="449">
                  <c:v>0.66666666666666663</c:v>
                </c:pt>
                <c:pt idx="450">
                  <c:v>0.66666666666666663</c:v>
                </c:pt>
                <c:pt idx="451">
                  <c:v>0.66666666666666663</c:v>
                </c:pt>
                <c:pt idx="452">
                  <c:v>0.66597222222222263</c:v>
                </c:pt>
                <c:pt idx="453">
                  <c:v>0.66666666666666663</c:v>
                </c:pt>
                <c:pt idx="454">
                  <c:v>0.66597222222222263</c:v>
                </c:pt>
                <c:pt idx="455">
                  <c:v>0.66597222222222263</c:v>
                </c:pt>
                <c:pt idx="456">
                  <c:v>0.66666666666666663</c:v>
                </c:pt>
                <c:pt idx="457">
                  <c:v>0.66666666666666663</c:v>
                </c:pt>
                <c:pt idx="458">
                  <c:v>0.66597222222222263</c:v>
                </c:pt>
                <c:pt idx="459">
                  <c:v>0.66666666666666663</c:v>
                </c:pt>
                <c:pt idx="460">
                  <c:v>0.66666666666666663</c:v>
                </c:pt>
                <c:pt idx="461">
                  <c:v>0.66597222222222263</c:v>
                </c:pt>
                <c:pt idx="462">
                  <c:v>0.66597222222222263</c:v>
                </c:pt>
                <c:pt idx="463">
                  <c:v>0.66597222222222263</c:v>
                </c:pt>
                <c:pt idx="464">
                  <c:v>0.66597222222222263</c:v>
                </c:pt>
                <c:pt idx="465">
                  <c:v>0.66597222222222263</c:v>
                </c:pt>
                <c:pt idx="466">
                  <c:v>0.66597222222222263</c:v>
                </c:pt>
                <c:pt idx="467">
                  <c:v>0.66597222222222263</c:v>
                </c:pt>
                <c:pt idx="468">
                  <c:v>0.66597222222222263</c:v>
                </c:pt>
                <c:pt idx="469">
                  <c:v>0.66597222222222263</c:v>
                </c:pt>
                <c:pt idx="470">
                  <c:v>0.66597222222222263</c:v>
                </c:pt>
                <c:pt idx="471">
                  <c:v>0.66597222222222263</c:v>
                </c:pt>
                <c:pt idx="472">
                  <c:v>0.66597222222222263</c:v>
                </c:pt>
                <c:pt idx="473">
                  <c:v>0.66666666666666663</c:v>
                </c:pt>
                <c:pt idx="474">
                  <c:v>0.66597222222222263</c:v>
                </c:pt>
                <c:pt idx="475">
                  <c:v>0.66597222222222263</c:v>
                </c:pt>
                <c:pt idx="476">
                  <c:v>0.66666666666666663</c:v>
                </c:pt>
                <c:pt idx="477">
                  <c:v>0.66597222222222263</c:v>
                </c:pt>
                <c:pt idx="478">
                  <c:v>0.66597222222222263</c:v>
                </c:pt>
                <c:pt idx="479">
                  <c:v>0.66666666666666663</c:v>
                </c:pt>
                <c:pt idx="480">
                  <c:v>0.66666666666666663</c:v>
                </c:pt>
                <c:pt idx="481">
                  <c:v>0.66666666666666663</c:v>
                </c:pt>
                <c:pt idx="482">
                  <c:v>0.66597222222222263</c:v>
                </c:pt>
                <c:pt idx="483">
                  <c:v>0.66666666666666663</c:v>
                </c:pt>
                <c:pt idx="484">
                  <c:v>0.66666666666666663</c:v>
                </c:pt>
                <c:pt idx="485">
                  <c:v>0.66666666666666663</c:v>
                </c:pt>
                <c:pt idx="486">
                  <c:v>0.66666666666666663</c:v>
                </c:pt>
                <c:pt idx="487">
                  <c:v>0.66666666666666663</c:v>
                </c:pt>
                <c:pt idx="488">
                  <c:v>0.66597222222222263</c:v>
                </c:pt>
                <c:pt idx="489">
                  <c:v>0.66597222222222263</c:v>
                </c:pt>
                <c:pt idx="490">
                  <c:v>0.66597222222222263</c:v>
                </c:pt>
                <c:pt idx="491">
                  <c:v>0.66597222222222263</c:v>
                </c:pt>
                <c:pt idx="492">
                  <c:v>0.66597222222222263</c:v>
                </c:pt>
                <c:pt idx="493">
                  <c:v>0.66597222222222263</c:v>
                </c:pt>
                <c:pt idx="494">
                  <c:v>0.66666666666666663</c:v>
                </c:pt>
                <c:pt idx="495">
                  <c:v>0.66666666666666663</c:v>
                </c:pt>
                <c:pt idx="496">
                  <c:v>0.66666666666666663</c:v>
                </c:pt>
                <c:pt idx="497">
                  <c:v>0.66597222222222263</c:v>
                </c:pt>
                <c:pt idx="498">
                  <c:v>0.66666666666666663</c:v>
                </c:pt>
                <c:pt idx="499">
                  <c:v>0.66597222222222263</c:v>
                </c:pt>
                <c:pt idx="500">
                  <c:v>0.66666666666666663</c:v>
                </c:pt>
                <c:pt idx="501">
                  <c:v>0.66597222222222263</c:v>
                </c:pt>
                <c:pt idx="502">
                  <c:v>0.66666666666666663</c:v>
                </c:pt>
                <c:pt idx="503">
                  <c:v>0.66666666666666663</c:v>
                </c:pt>
                <c:pt idx="504">
                  <c:v>0.66666666666666663</c:v>
                </c:pt>
                <c:pt idx="505">
                  <c:v>0.66666666666666663</c:v>
                </c:pt>
                <c:pt idx="506">
                  <c:v>0.66597222222222263</c:v>
                </c:pt>
                <c:pt idx="507">
                  <c:v>0.66597222222222263</c:v>
                </c:pt>
                <c:pt idx="508">
                  <c:v>0.66666666666666663</c:v>
                </c:pt>
                <c:pt idx="509">
                  <c:v>0.66597222222222263</c:v>
                </c:pt>
                <c:pt idx="510">
                  <c:v>0.66597222222222263</c:v>
                </c:pt>
                <c:pt idx="511">
                  <c:v>0.66597222222222263</c:v>
                </c:pt>
                <c:pt idx="512">
                  <c:v>0.66597222222222263</c:v>
                </c:pt>
                <c:pt idx="513">
                  <c:v>0.66597222222222263</c:v>
                </c:pt>
                <c:pt idx="514">
                  <c:v>0.66597222222222263</c:v>
                </c:pt>
                <c:pt idx="515">
                  <c:v>0.66597222222222263</c:v>
                </c:pt>
                <c:pt idx="516">
                  <c:v>0.66597222222222263</c:v>
                </c:pt>
                <c:pt idx="517">
                  <c:v>0.66597222222222263</c:v>
                </c:pt>
                <c:pt idx="518">
                  <c:v>0.66597222222222263</c:v>
                </c:pt>
                <c:pt idx="519">
                  <c:v>0.66666666666666663</c:v>
                </c:pt>
                <c:pt idx="520">
                  <c:v>0.66597222222222263</c:v>
                </c:pt>
                <c:pt idx="521">
                  <c:v>0.66666666666666663</c:v>
                </c:pt>
                <c:pt idx="522">
                  <c:v>0.66597222222222263</c:v>
                </c:pt>
                <c:pt idx="523">
                  <c:v>0.66666666666666663</c:v>
                </c:pt>
                <c:pt idx="524">
                  <c:v>0.66666666666666663</c:v>
                </c:pt>
                <c:pt idx="525">
                  <c:v>0.66666666666666663</c:v>
                </c:pt>
                <c:pt idx="526">
                  <c:v>0.66666666666666663</c:v>
                </c:pt>
                <c:pt idx="527">
                  <c:v>0.66666666666666663</c:v>
                </c:pt>
                <c:pt idx="528">
                  <c:v>0.66666666666666663</c:v>
                </c:pt>
                <c:pt idx="529">
                  <c:v>0.66666666666666663</c:v>
                </c:pt>
                <c:pt idx="530">
                  <c:v>0.66666666666666663</c:v>
                </c:pt>
                <c:pt idx="531">
                  <c:v>0.66597222222222263</c:v>
                </c:pt>
                <c:pt idx="532">
                  <c:v>0.66666666666666663</c:v>
                </c:pt>
                <c:pt idx="533">
                  <c:v>0.66597222222222263</c:v>
                </c:pt>
                <c:pt idx="534">
                  <c:v>0.66666666666666663</c:v>
                </c:pt>
                <c:pt idx="535">
                  <c:v>0.66666666666666663</c:v>
                </c:pt>
                <c:pt idx="536">
                  <c:v>0.66597222222222263</c:v>
                </c:pt>
                <c:pt idx="537">
                  <c:v>0.66597222222222263</c:v>
                </c:pt>
                <c:pt idx="538">
                  <c:v>0.66597222222222263</c:v>
                </c:pt>
                <c:pt idx="539">
                  <c:v>0.66597222222222263</c:v>
                </c:pt>
                <c:pt idx="540">
                  <c:v>0.66666666666666663</c:v>
                </c:pt>
                <c:pt idx="541">
                  <c:v>0.66666666666666663</c:v>
                </c:pt>
                <c:pt idx="542">
                  <c:v>0.66597222222222263</c:v>
                </c:pt>
                <c:pt idx="543">
                  <c:v>0.66666666666666663</c:v>
                </c:pt>
                <c:pt idx="544">
                  <c:v>0.66666666666666663</c:v>
                </c:pt>
                <c:pt idx="545">
                  <c:v>0.66666666666666663</c:v>
                </c:pt>
                <c:pt idx="546">
                  <c:v>0.66666666666666663</c:v>
                </c:pt>
                <c:pt idx="547">
                  <c:v>0.66597222222222263</c:v>
                </c:pt>
                <c:pt idx="548">
                  <c:v>0.66597222222222263</c:v>
                </c:pt>
                <c:pt idx="549">
                  <c:v>0.66666666666666663</c:v>
                </c:pt>
                <c:pt idx="550">
                  <c:v>0.66666666666666663</c:v>
                </c:pt>
                <c:pt idx="551">
                  <c:v>0.66666666666666663</c:v>
                </c:pt>
                <c:pt idx="552">
                  <c:v>0.66666666666666663</c:v>
                </c:pt>
                <c:pt idx="553">
                  <c:v>0.66666666666666663</c:v>
                </c:pt>
                <c:pt idx="554">
                  <c:v>0.66597222222222263</c:v>
                </c:pt>
                <c:pt idx="555">
                  <c:v>0.66597222222222263</c:v>
                </c:pt>
                <c:pt idx="556">
                  <c:v>0.66597222222222263</c:v>
                </c:pt>
                <c:pt idx="557">
                  <c:v>0.66597222222222263</c:v>
                </c:pt>
                <c:pt idx="558">
                  <c:v>0.66597222222222263</c:v>
                </c:pt>
                <c:pt idx="559">
                  <c:v>0.66597222222222263</c:v>
                </c:pt>
                <c:pt idx="560">
                  <c:v>0.66666666666666663</c:v>
                </c:pt>
                <c:pt idx="561">
                  <c:v>0.66666666666666663</c:v>
                </c:pt>
                <c:pt idx="562">
                  <c:v>0.66597222222222263</c:v>
                </c:pt>
                <c:pt idx="563">
                  <c:v>0.66666666666666663</c:v>
                </c:pt>
                <c:pt idx="564">
                  <c:v>0.66666666666666663</c:v>
                </c:pt>
                <c:pt idx="565">
                  <c:v>0.66666666666666663</c:v>
                </c:pt>
                <c:pt idx="566">
                  <c:v>0.66597222222222263</c:v>
                </c:pt>
                <c:pt idx="567">
                  <c:v>0.66597222222222263</c:v>
                </c:pt>
                <c:pt idx="568">
                  <c:v>0.66666666666666663</c:v>
                </c:pt>
                <c:pt idx="569">
                  <c:v>0.66666666666666663</c:v>
                </c:pt>
                <c:pt idx="570">
                  <c:v>0.66597222222222263</c:v>
                </c:pt>
                <c:pt idx="571">
                  <c:v>0.66597222222222263</c:v>
                </c:pt>
                <c:pt idx="572">
                  <c:v>0.66666666666666663</c:v>
                </c:pt>
                <c:pt idx="573">
                  <c:v>0.66666666666666663</c:v>
                </c:pt>
                <c:pt idx="574">
                  <c:v>0.66666666666666663</c:v>
                </c:pt>
                <c:pt idx="575">
                  <c:v>0.66597222222222263</c:v>
                </c:pt>
                <c:pt idx="576">
                  <c:v>0.66597222222222263</c:v>
                </c:pt>
                <c:pt idx="577">
                  <c:v>0.66597222222222263</c:v>
                </c:pt>
                <c:pt idx="578">
                  <c:v>0.66597222222222263</c:v>
                </c:pt>
                <c:pt idx="579">
                  <c:v>0.66597222222222263</c:v>
                </c:pt>
                <c:pt idx="580">
                  <c:v>0.66597222222222263</c:v>
                </c:pt>
                <c:pt idx="581">
                  <c:v>0.66597222222222263</c:v>
                </c:pt>
                <c:pt idx="582">
                  <c:v>0.66666666666666663</c:v>
                </c:pt>
                <c:pt idx="583">
                  <c:v>0.66597222222222263</c:v>
                </c:pt>
                <c:pt idx="584">
                  <c:v>0.66597222222222263</c:v>
                </c:pt>
                <c:pt idx="585">
                  <c:v>0.66597222222222263</c:v>
                </c:pt>
                <c:pt idx="586">
                  <c:v>0.66666666666666663</c:v>
                </c:pt>
                <c:pt idx="587">
                  <c:v>0.66597222222222263</c:v>
                </c:pt>
                <c:pt idx="588">
                  <c:v>0.66666666666666663</c:v>
                </c:pt>
                <c:pt idx="589">
                  <c:v>0.66666666666666663</c:v>
                </c:pt>
                <c:pt idx="590">
                  <c:v>0.66666666666666663</c:v>
                </c:pt>
                <c:pt idx="591">
                  <c:v>0.66597222222222263</c:v>
                </c:pt>
                <c:pt idx="592">
                  <c:v>0.66666666666666663</c:v>
                </c:pt>
                <c:pt idx="593">
                  <c:v>0.66666666666666663</c:v>
                </c:pt>
                <c:pt idx="594">
                  <c:v>0.66597222222222263</c:v>
                </c:pt>
                <c:pt idx="595">
                  <c:v>0.66666666666666663</c:v>
                </c:pt>
                <c:pt idx="596">
                  <c:v>0.66666666666666663</c:v>
                </c:pt>
                <c:pt idx="597">
                  <c:v>0.64583333333333415</c:v>
                </c:pt>
                <c:pt idx="598">
                  <c:v>0.64583333333333415</c:v>
                </c:pt>
                <c:pt idx="599">
                  <c:v>0.64513888888888948</c:v>
                </c:pt>
                <c:pt idx="600">
                  <c:v>0.64583333333333415</c:v>
                </c:pt>
                <c:pt idx="601">
                  <c:v>0.64583333333333415</c:v>
                </c:pt>
                <c:pt idx="602">
                  <c:v>0.64583333333333415</c:v>
                </c:pt>
                <c:pt idx="603">
                  <c:v>0.64583333333333415</c:v>
                </c:pt>
                <c:pt idx="604">
                  <c:v>0.64583333333333415</c:v>
                </c:pt>
                <c:pt idx="605">
                  <c:v>0.64583333333333415</c:v>
                </c:pt>
                <c:pt idx="606">
                  <c:v>0.64583333333333415</c:v>
                </c:pt>
                <c:pt idx="607">
                  <c:v>0.64513888888888948</c:v>
                </c:pt>
                <c:pt idx="608">
                  <c:v>0.64513888888888948</c:v>
                </c:pt>
                <c:pt idx="609">
                  <c:v>0.64583333333333415</c:v>
                </c:pt>
                <c:pt idx="610">
                  <c:v>0.64583333333333415</c:v>
                </c:pt>
                <c:pt idx="611">
                  <c:v>0.64513888888888948</c:v>
                </c:pt>
                <c:pt idx="612">
                  <c:v>0.64513888888888948</c:v>
                </c:pt>
                <c:pt idx="613">
                  <c:v>0.64583333333333415</c:v>
                </c:pt>
                <c:pt idx="614">
                  <c:v>0.64583333333333415</c:v>
                </c:pt>
                <c:pt idx="615">
                  <c:v>0.64513888888888948</c:v>
                </c:pt>
                <c:pt idx="616">
                  <c:v>0.64513888888888948</c:v>
                </c:pt>
                <c:pt idx="617">
                  <c:v>0.64513888888888948</c:v>
                </c:pt>
                <c:pt idx="618">
                  <c:v>0.64513888888888948</c:v>
                </c:pt>
                <c:pt idx="619">
                  <c:v>0.64583333333333415</c:v>
                </c:pt>
                <c:pt idx="620">
                  <c:v>0.64513888888888948</c:v>
                </c:pt>
                <c:pt idx="621">
                  <c:v>0.64513888888888948</c:v>
                </c:pt>
                <c:pt idx="622">
                  <c:v>0.64513888888888948</c:v>
                </c:pt>
                <c:pt idx="623">
                  <c:v>0.64513888888888948</c:v>
                </c:pt>
                <c:pt idx="624">
                  <c:v>0.64583333333333415</c:v>
                </c:pt>
                <c:pt idx="625">
                  <c:v>0.64583333333333415</c:v>
                </c:pt>
                <c:pt idx="626">
                  <c:v>0.64583333333333415</c:v>
                </c:pt>
                <c:pt idx="627">
                  <c:v>0.64513888888888948</c:v>
                </c:pt>
                <c:pt idx="628">
                  <c:v>0.64513888888888948</c:v>
                </c:pt>
                <c:pt idx="629">
                  <c:v>0.64583333333333415</c:v>
                </c:pt>
                <c:pt idx="630">
                  <c:v>0.64513888888888948</c:v>
                </c:pt>
                <c:pt idx="631">
                  <c:v>0.64513888888888948</c:v>
                </c:pt>
                <c:pt idx="632">
                  <c:v>0.64583333333333415</c:v>
                </c:pt>
                <c:pt idx="633">
                  <c:v>0.64513888888888948</c:v>
                </c:pt>
                <c:pt idx="634">
                  <c:v>0.64513888888888948</c:v>
                </c:pt>
                <c:pt idx="635">
                  <c:v>0.64513888888888948</c:v>
                </c:pt>
                <c:pt idx="636">
                  <c:v>0.64513888888888948</c:v>
                </c:pt>
                <c:pt idx="637">
                  <c:v>0.64583333333333415</c:v>
                </c:pt>
                <c:pt idx="638">
                  <c:v>0.64513888888888948</c:v>
                </c:pt>
                <c:pt idx="639">
                  <c:v>0.64513888888888948</c:v>
                </c:pt>
                <c:pt idx="640">
                  <c:v>0.64583333333333415</c:v>
                </c:pt>
                <c:pt idx="641">
                  <c:v>0.64513888888888948</c:v>
                </c:pt>
                <c:pt idx="642">
                  <c:v>0.64513888888888948</c:v>
                </c:pt>
                <c:pt idx="643">
                  <c:v>0.64583333333333415</c:v>
                </c:pt>
                <c:pt idx="644">
                  <c:v>0.64513888888888948</c:v>
                </c:pt>
                <c:pt idx="645">
                  <c:v>0.64583333333333415</c:v>
                </c:pt>
                <c:pt idx="646">
                  <c:v>0.64583333333333415</c:v>
                </c:pt>
                <c:pt idx="647">
                  <c:v>0.64583333333333415</c:v>
                </c:pt>
                <c:pt idx="648">
                  <c:v>0.64513888888888948</c:v>
                </c:pt>
                <c:pt idx="649">
                  <c:v>0.64583333333333415</c:v>
                </c:pt>
                <c:pt idx="650">
                  <c:v>0.64583333333333415</c:v>
                </c:pt>
                <c:pt idx="651">
                  <c:v>0.64513888888888948</c:v>
                </c:pt>
                <c:pt idx="652">
                  <c:v>0.64583333333333415</c:v>
                </c:pt>
                <c:pt idx="653">
                  <c:v>0.64513888888888948</c:v>
                </c:pt>
                <c:pt idx="654">
                  <c:v>0.64513888888888948</c:v>
                </c:pt>
                <c:pt idx="655">
                  <c:v>0.64513888888888948</c:v>
                </c:pt>
                <c:pt idx="656">
                  <c:v>0.64513888888888948</c:v>
                </c:pt>
                <c:pt idx="657">
                  <c:v>0.64513888888888948</c:v>
                </c:pt>
                <c:pt idx="658">
                  <c:v>0.64513888888888948</c:v>
                </c:pt>
                <c:pt idx="659">
                  <c:v>0.64513888888888948</c:v>
                </c:pt>
                <c:pt idx="660">
                  <c:v>0.64513888888888948</c:v>
                </c:pt>
                <c:pt idx="661">
                  <c:v>0.64513888888888948</c:v>
                </c:pt>
                <c:pt idx="662">
                  <c:v>0.64583333333333415</c:v>
                </c:pt>
                <c:pt idx="663">
                  <c:v>0.64583333333333415</c:v>
                </c:pt>
                <c:pt idx="664">
                  <c:v>0.64583333333333415</c:v>
                </c:pt>
                <c:pt idx="665">
                  <c:v>0.64583333333333415</c:v>
                </c:pt>
                <c:pt idx="666">
                  <c:v>0.62430555555555622</c:v>
                </c:pt>
                <c:pt idx="667">
                  <c:v>0.62500000000000056</c:v>
                </c:pt>
                <c:pt idx="668">
                  <c:v>0.62500000000000056</c:v>
                </c:pt>
                <c:pt idx="669">
                  <c:v>0.62500000000000056</c:v>
                </c:pt>
                <c:pt idx="670">
                  <c:v>0.62500000000000056</c:v>
                </c:pt>
                <c:pt idx="671">
                  <c:v>0.62500000000000056</c:v>
                </c:pt>
                <c:pt idx="672">
                  <c:v>0.62500000000000056</c:v>
                </c:pt>
                <c:pt idx="673">
                  <c:v>0.62430555555555622</c:v>
                </c:pt>
                <c:pt idx="674">
                  <c:v>0.62430555555555622</c:v>
                </c:pt>
                <c:pt idx="675">
                  <c:v>0.62430555555555622</c:v>
                </c:pt>
                <c:pt idx="676">
                  <c:v>0.62430555555555622</c:v>
                </c:pt>
                <c:pt idx="677">
                  <c:v>0.62430555555555622</c:v>
                </c:pt>
                <c:pt idx="678">
                  <c:v>0.62430555555555622</c:v>
                </c:pt>
                <c:pt idx="679">
                  <c:v>0.62430555555555622</c:v>
                </c:pt>
                <c:pt idx="680">
                  <c:v>0.62430555555555622</c:v>
                </c:pt>
                <c:pt idx="681">
                  <c:v>0.62500000000000056</c:v>
                </c:pt>
                <c:pt idx="682">
                  <c:v>0.62430555555555622</c:v>
                </c:pt>
                <c:pt idx="683">
                  <c:v>0.62430555555555622</c:v>
                </c:pt>
                <c:pt idx="684">
                  <c:v>0.62430555555555622</c:v>
                </c:pt>
                <c:pt idx="685">
                  <c:v>0.62430555555555622</c:v>
                </c:pt>
                <c:pt idx="686">
                  <c:v>0.62500000000000056</c:v>
                </c:pt>
                <c:pt idx="687">
                  <c:v>0.62500000000000056</c:v>
                </c:pt>
                <c:pt idx="688">
                  <c:v>0.62500000000000056</c:v>
                </c:pt>
                <c:pt idx="689">
                  <c:v>0.62430555555555622</c:v>
                </c:pt>
                <c:pt idx="690">
                  <c:v>0.62430555555555622</c:v>
                </c:pt>
                <c:pt idx="691">
                  <c:v>0.62500000000000056</c:v>
                </c:pt>
                <c:pt idx="692">
                  <c:v>0.62430555555555622</c:v>
                </c:pt>
                <c:pt idx="693">
                  <c:v>0.62430555555555622</c:v>
                </c:pt>
                <c:pt idx="694">
                  <c:v>0.62430555555555622</c:v>
                </c:pt>
                <c:pt idx="695">
                  <c:v>0.62430555555555622</c:v>
                </c:pt>
                <c:pt idx="696">
                  <c:v>0.62430555555555622</c:v>
                </c:pt>
                <c:pt idx="697">
                  <c:v>0.62430555555555622</c:v>
                </c:pt>
                <c:pt idx="698">
                  <c:v>0.62430555555555622</c:v>
                </c:pt>
                <c:pt idx="699">
                  <c:v>0.62430555555555622</c:v>
                </c:pt>
                <c:pt idx="700">
                  <c:v>0.62430555555555622</c:v>
                </c:pt>
                <c:pt idx="701">
                  <c:v>0.62430555555555622</c:v>
                </c:pt>
                <c:pt idx="702">
                  <c:v>0.62500000000000056</c:v>
                </c:pt>
                <c:pt idx="703">
                  <c:v>0.62430555555555622</c:v>
                </c:pt>
                <c:pt idx="704">
                  <c:v>0.62500000000000056</c:v>
                </c:pt>
                <c:pt idx="705">
                  <c:v>0.62500000000000056</c:v>
                </c:pt>
                <c:pt idx="706">
                  <c:v>0.62500000000000056</c:v>
                </c:pt>
                <c:pt idx="707">
                  <c:v>0.62430555555555622</c:v>
                </c:pt>
                <c:pt idx="708">
                  <c:v>0.62500000000000056</c:v>
                </c:pt>
                <c:pt idx="709">
                  <c:v>0.62500000000000056</c:v>
                </c:pt>
                <c:pt idx="710">
                  <c:v>0.62430555555555622</c:v>
                </c:pt>
                <c:pt idx="711">
                  <c:v>0.62500000000000056</c:v>
                </c:pt>
                <c:pt idx="712">
                  <c:v>0.62430555555555622</c:v>
                </c:pt>
                <c:pt idx="713">
                  <c:v>0.62430555555555622</c:v>
                </c:pt>
                <c:pt idx="714">
                  <c:v>0.62430555555555622</c:v>
                </c:pt>
                <c:pt idx="715">
                  <c:v>0.62430555555555622</c:v>
                </c:pt>
                <c:pt idx="716">
                  <c:v>0.62430555555555622</c:v>
                </c:pt>
                <c:pt idx="717">
                  <c:v>0.62430555555555622</c:v>
                </c:pt>
                <c:pt idx="718">
                  <c:v>0.62430555555555622</c:v>
                </c:pt>
                <c:pt idx="719">
                  <c:v>0.62430555555555622</c:v>
                </c:pt>
                <c:pt idx="720">
                  <c:v>0.62430555555555622</c:v>
                </c:pt>
                <c:pt idx="721">
                  <c:v>0.62500000000000056</c:v>
                </c:pt>
                <c:pt idx="722">
                  <c:v>0.62500000000000056</c:v>
                </c:pt>
                <c:pt idx="723">
                  <c:v>0.62500000000000056</c:v>
                </c:pt>
                <c:pt idx="724">
                  <c:v>0.62500000000000056</c:v>
                </c:pt>
                <c:pt idx="725">
                  <c:v>0.60347222222222219</c:v>
                </c:pt>
                <c:pt idx="726">
                  <c:v>0.60347222222222219</c:v>
                </c:pt>
                <c:pt idx="727">
                  <c:v>0.60347222222222219</c:v>
                </c:pt>
                <c:pt idx="728">
                  <c:v>0.60347222222222219</c:v>
                </c:pt>
                <c:pt idx="729">
                  <c:v>0.60347222222222219</c:v>
                </c:pt>
                <c:pt idx="730">
                  <c:v>0.60347222222222219</c:v>
                </c:pt>
                <c:pt idx="731">
                  <c:v>0.60347222222222219</c:v>
                </c:pt>
              </c:numCache>
            </c:numRef>
          </c:xVal>
          <c:yVal>
            <c:numRef>
              <c:f>FM_00Z_T19_40_32ZD_201450_20160!$P$7291:$P$8022</c:f>
              <c:numCache>
                <c:formatCode>General</c:formatCode>
                <c:ptCount val="732"/>
                <c:pt idx="0">
                  <c:v>2880</c:v>
                </c:pt>
                <c:pt idx="1">
                  <c:v>2880</c:v>
                </c:pt>
                <c:pt idx="2">
                  <c:v>2880</c:v>
                </c:pt>
                <c:pt idx="3">
                  <c:v>2880</c:v>
                </c:pt>
                <c:pt idx="4">
                  <c:v>2880</c:v>
                </c:pt>
                <c:pt idx="5">
                  <c:v>2880</c:v>
                </c:pt>
                <c:pt idx="6">
                  <c:v>2880</c:v>
                </c:pt>
                <c:pt idx="7">
                  <c:v>2880</c:v>
                </c:pt>
                <c:pt idx="8">
                  <c:v>2880</c:v>
                </c:pt>
                <c:pt idx="9">
                  <c:v>2880</c:v>
                </c:pt>
                <c:pt idx="10">
                  <c:v>2874.3</c:v>
                </c:pt>
                <c:pt idx="11">
                  <c:v>2874.3</c:v>
                </c:pt>
                <c:pt idx="12">
                  <c:v>2880</c:v>
                </c:pt>
                <c:pt idx="13">
                  <c:v>2880</c:v>
                </c:pt>
                <c:pt idx="14">
                  <c:v>2880</c:v>
                </c:pt>
                <c:pt idx="15">
                  <c:v>2880</c:v>
                </c:pt>
                <c:pt idx="16">
                  <c:v>2880</c:v>
                </c:pt>
                <c:pt idx="17">
                  <c:v>2880</c:v>
                </c:pt>
                <c:pt idx="18">
                  <c:v>2911.3</c:v>
                </c:pt>
                <c:pt idx="19">
                  <c:v>2918.6</c:v>
                </c:pt>
                <c:pt idx="20">
                  <c:v>2918.6</c:v>
                </c:pt>
                <c:pt idx="21">
                  <c:v>2918.6</c:v>
                </c:pt>
                <c:pt idx="22">
                  <c:v>2918.6</c:v>
                </c:pt>
                <c:pt idx="23">
                  <c:v>2918.6</c:v>
                </c:pt>
                <c:pt idx="24">
                  <c:v>2918.6</c:v>
                </c:pt>
                <c:pt idx="25">
                  <c:v>2918.6</c:v>
                </c:pt>
                <c:pt idx="26">
                  <c:v>2918.6</c:v>
                </c:pt>
                <c:pt idx="27">
                  <c:v>2918.6</c:v>
                </c:pt>
                <c:pt idx="28">
                  <c:v>2918.6</c:v>
                </c:pt>
                <c:pt idx="29">
                  <c:v>2918.6</c:v>
                </c:pt>
                <c:pt idx="30">
                  <c:v>2918.6</c:v>
                </c:pt>
                <c:pt idx="31">
                  <c:v>2918.6</c:v>
                </c:pt>
                <c:pt idx="32">
                  <c:v>2918.6</c:v>
                </c:pt>
                <c:pt idx="33">
                  <c:v>2918.6</c:v>
                </c:pt>
                <c:pt idx="34">
                  <c:v>2918.6</c:v>
                </c:pt>
                <c:pt idx="35">
                  <c:v>2918.6</c:v>
                </c:pt>
                <c:pt idx="36">
                  <c:v>2918.6</c:v>
                </c:pt>
                <c:pt idx="37">
                  <c:v>2918.6</c:v>
                </c:pt>
                <c:pt idx="38">
                  <c:v>2911.3</c:v>
                </c:pt>
                <c:pt idx="39">
                  <c:v>2918.6</c:v>
                </c:pt>
                <c:pt idx="40">
                  <c:v>2911.3</c:v>
                </c:pt>
                <c:pt idx="41">
                  <c:v>2911.3</c:v>
                </c:pt>
                <c:pt idx="42">
                  <c:v>2911.3</c:v>
                </c:pt>
                <c:pt idx="43">
                  <c:v>2918.6</c:v>
                </c:pt>
                <c:pt idx="44">
                  <c:v>2918.6</c:v>
                </c:pt>
                <c:pt idx="45">
                  <c:v>2918.6</c:v>
                </c:pt>
                <c:pt idx="46">
                  <c:v>2918.6</c:v>
                </c:pt>
                <c:pt idx="47">
                  <c:v>2918.6</c:v>
                </c:pt>
                <c:pt idx="48">
                  <c:v>2918.6</c:v>
                </c:pt>
                <c:pt idx="49">
                  <c:v>2918.6</c:v>
                </c:pt>
                <c:pt idx="50">
                  <c:v>2918.6</c:v>
                </c:pt>
                <c:pt idx="51">
                  <c:v>2918.6</c:v>
                </c:pt>
                <c:pt idx="52">
                  <c:v>2918.6</c:v>
                </c:pt>
                <c:pt idx="53">
                  <c:v>2918.6</c:v>
                </c:pt>
                <c:pt idx="54">
                  <c:v>2918.6</c:v>
                </c:pt>
                <c:pt idx="55">
                  <c:v>2953.3</c:v>
                </c:pt>
                <c:pt idx="56">
                  <c:v>2962.4</c:v>
                </c:pt>
                <c:pt idx="57">
                  <c:v>2962.4</c:v>
                </c:pt>
                <c:pt idx="58">
                  <c:v>2953.3</c:v>
                </c:pt>
                <c:pt idx="59">
                  <c:v>2953.3</c:v>
                </c:pt>
                <c:pt idx="60">
                  <c:v>2953.3</c:v>
                </c:pt>
                <c:pt idx="61">
                  <c:v>2953.3</c:v>
                </c:pt>
                <c:pt idx="62">
                  <c:v>2953.3</c:v>
                </c:pt>
                <c:pt idx="63">
                  <c:v>2953.3</c:v>
                </c:pt>
                <c:pt idx="64">
                  <c:v>2953.3</c:v>
                </c:pt>
                <c:pt idx="65">
                  <c:v>2962.4</c:v>
                </c:pt>
                <c:pt idx="66">
                  <c:v>2962.4</c:v>
                </c:pt>
                <c:pt idx="67">
                  <c:v>2962.4</c:v>
                </c:pt>
                <c:pt idx="68">
                  <c:v>2962.4</c:v>
                </c:pt>
                <c:pt idx="69">
                  <c:v>2962.4</c:v>
                </c:pt>
                <c:pt idx="70">
                  <c:v>2962.4</c:v>
                </c:pt>
                <c:pt idx="71">
                  <c:v>2962.4</c:v>
                </c:pt>
                <c:pt idx="72">
                  <c:v>2962.4</c:v>
                </c:pt>
                <c:pt idx="73">
                  <c:v>2962.4</c:v>
                </c:pt>
                <c:pt idx="74">
                  <c:v>2962.4</c:v>
                </c:pt>
                <c:pt idx="75">
                  <c:v>2962.4</c:v>
                </c:pt>
                <c:pt idx="76">
                  <c:v>2962.4</c:v>
                </c:pt>
                <c:pt idx="77">
                  <c:v>2962.4</c:v>
                </c:pt>
                <c:pt idx="78">
                  <c:v>2962.4</c:v>
                </c:pt>
                <c:pt idx="79">
                  <c:v>2962.4</c:v>
                </c:pt>
                <c:pt idx="80">
                  <c:v>2962.4</c:v>
                </c:pt>
                <c:pt idx="81">
                  <c:v>2962.4</c:v>
                </c:pt>
                <c:pt idx="82">
                  <c:v>2962.4</c:v>
                </c:pt>
                <c:pt idx="83">
                  <c:v>2953.3</c:v>
                </c:pt>
                <c:pt idx="84">
                  <c:v>2953.3</c:v>
                </c:pt>
                <c:pt idx="85">
                  <c:v>2953.3</c:v>
                </c:pt>
                <c:pt idx="86">
                  <c:v>2953.3</c:v>
                </c:pt>
                <c:pt idx="87">
                  <c:v>2962.4</c:v>
                </c:pt>
                <c:pt idx="88">
                  <c:v>2962.4</c:v>
                </c:pt>
                <c:pt idx="89">
                  <c:v>2962.4</c:v>
                </c:pt>
                <c:pt idx="90">
                  <c:v>2962.4</c:v>
                </c:pt>
                <c:pt idx="91">
                  <c:v>2962.4</c:v>
                </c:pt>
                <c:pt idx="92">
                  <c:v>2962.4</c:v>
                </c:pt>
                <c:pt idx="93">
                  <c:v>2962.4</c:v>
                </c:pt>
                <c:pt idx="94">
                  <c:v>2962.4</c:v>
                </c:pt>
                <c:pt idx="95">
                  <c:v>2962.4</c:v>
                </c:pt>
                <c:pt idx="96">
                  <c:v>2962.4</c:v>
                </c:pt>
                <c:pt idx="97">
                  <c:v>2953.3</c:v>
                </c:pt>
                <c:pt idx="98">
                  <c:v>2962.4</c:v>
                </c:pt>
                <c:pt idx="99">
                  <c:v>2962.4</c:v>
                </c:pt>
                <c:pt idx="100">
                  <c:v>2962.4</c:v>
                </c:pt>
                <c:pt idx="101">
                  <c:v>2962.4</c:v>
                </c:pt>
                <c:pt idx="102">
                  <c:v>2962.4</c:v>
                </c:pt>
                <c:pt idx="103">
                  <c:v>2962.4</c:v>
                </c:pt>
                <c:pt idx="104">
                  <c:v>2962.4</c:v>
                </c:pt>
                <c:pt idx="105">
                  <c:v>2953.3</c:v>
                </c:pt>
                <c:pt idx="106">
                  <c:v>2953.3</c:v>
                </c:pt>
                <c:pt idx="107">
                  <c:v>2953.3</c:v>
                </c:pt>
                <c:pt idx="108">
                  <c:v>2962.4</c:v>
                </c:pt>
                <c:pt idx="109">
                  <c:v>2962.4</c:v>
                </c:pt>
                <c:pt idx="110">
                  <c:v>2953.3</c:v>
                </c:pt>
                <c:pt idx="111">
                  <c:v>2953.3</c:v>
                </c:pt>
                <c:pt idx="112">
                  <c:v>2953.3</c:v>
                </c:pt>
                <c:pt idx="113">
                  <c:v>2953.3</c:v>
                </c:pt>
                <c:pt idx="114">
                  <c:v>2953.3</c:v>
                </c:pt>
                <c:pt idx="115">
                  <c:v>2953.3</c:v>
                </c:pt>
                <c:pt idx="116">
                  <c:v>2962.4</c:v>
                </c:pt>
                <c:pt idx="117">
                  <c:v>2962.4</c:v>
                </c:pt>
                <c:pt idx="118">
                  <c:v>2962.4</c:v>
                </c:pt>
                <c:pt idx="119">
                  <c:v>2962.4</c:v>
                </c:pt>
                <c:pt idx="120">
                  <c:v>2962.4</c:v>
                </c:pt>
                <c:pt idx="121">
                  <c:v>2962.4</c:v>
                </c:pt>
                <c:pt idx="122">
                  <c:v>2962.4</c:v>
                </c:pt>
                <c:pt idx="123">
                  <c:v>2962.4</c:v>
                </c:pt>
                <c:pt idx="124">
                  <c:v>2962.4</c:v>
                </c:pt>
                <c:pt idx="125">
                  <c:v>2962.4</c:v>
                </c:pt>
                <c:pt idx="126">
                  <c:v>2962.4</c:v>
                </c:pt>
                <c:pt idx="127">
                  <c:v>2962.4</c:v>
                </c:pt>
                <c:pt idx="128">
                  <c:v>2962.4</c:v>
                </c:pt>
                <c:pt idx="129">
                  <c:v>2962.4</c:v>
                </c:pt>
                <c:pt idx="130">
                  <c:v>2962.4</c:v>
                </c:pt>
                <c:pt idx="131">
                  <c:v>2962.4</c:v>
                </c:pt>
                <c:pt idx="132">
                  <c:v>2962.4</c:v>
                </c:pt>
                <c:pt idx="133">
                  <c:v>2962.4</c:v>
                </c:pt>
                <c:pt idx="134">
                  <c:v>2989.7</c:v>
                </c:pt>
                <c:pt idx="135">
                  <c:v>3000.8</c:v>
                </c:pt>
                <c:pt idx="136">
                  <c:v>3000.8</c:v>
                </c:pt>
                <c:pt idx="137">
                  <c:v>3000.8</c:v>
                </c:pt>
                <c:pt idx="138">
                  <c:v>3000.8</c:v>
                </c:pt>
                <c:pt idx="139">
                  <c:v>3000.8</c:v>
                </c:pt>
                <c:pt idx="140">
                  <c:v>3000.8</c:v>
                </c:pt>
                <c:pt idx="141">
                  <c:v>3000.8</c:v>
                </c:pt>
                <c:pt idx="142">
                  <c:v>3000.8</c:v>
                </c:pt>
                <c:pt idx="143">
                  <c:v>3000.8</c:v>
                </c:pt>
                <c:pt idx="144">
                  <c:v>3000.8</c:v>
                </c:pt>
                <c:pt idx="145">
                  <c:v>3011.9</c:v>
                </c:pt>
                <c:pt idx="146">
                  <c:v>3011.9</c:v>
                </c:pt>
                <c:pt idx="147">
                  <c:v>3011.9</c:v>
                </c:pt>
                <c:pt idx="148">
                  <c:v>3011.9</c:v>
                </c:pt>
                <c:pt idx="149">
                  <c:v>3011.9</c:v>
                </c:pt>
                <c:pt idx="150">
                  <c:v>3011.9</c:v>
                </c:pt>
                <c:pt idx="151">
                  <c:v>3011.9</c:v>
                </c:pt>
                <c:pt idx="152">
                  <c:v>3011.9</c:v>
                </c:pt>
                <c:pt idx="153">
                  <c:v>3011.9</c:v>
                </c:pt>
                <c:pt idx="154">
                  <c:v>3011.9</c:v>
                </c:pt>
                <c:pt idx="155">
                  <c:v>3011.9</c:v>
                </c:pt>
                <c:pt idx="156">
                  <c:v>3011.9</c:v>
                </c:pt>
                <c:pt idx="157">
                  <c:v>3011.9</c:v>
                </c:pt>
                <c:pt idx="158">
                  <c:v>3011.9</c:v>
                </c:pt>
                <c:pt idx="159">
                  <c:v>3011.9</c:v>
                </c:pt>
                <c:pt idx="160">
                  <c:v>3011.9</c:v>
                </c:pt>
                <c:pt idx="161">
                  <c:v>3011.9</c:v>
                </c:pt>
                <c:pt idx="162">
                  <c:v>3011.9</c:v>
                </c:pt>
                <c:pt idx="163">
                  <c:v>3011.9</c:v>
                </c:pt>
                <c:pt idx="164">
                  <c:v>3011.9</c:v>
                </c:pt>
                <c:pt idx="165">
                  <c:v>3011.9</c:v>
                </c:pt>
                <c:pt idx="166">
                  <c:v>3000.8</c:v>
                </c:pt>
                <c:pt idx="167">
                  <c:v>3000.8</c:v>
                </c:pt>
                <c:pt idx="168">
                  <c:v>3000.8</c:v>
                </c:pt>
                <c:pt idx="169">
                  <c:v>3000.8</c:v>
                </c:pt>
                <c:pt idx="170">
                  <c:v>3000.8</c:v>
                </c:pt>
                <c:pt idx="171">
                  <c:v>3000.8</c:v>
                </c:pt>
                <c:pt idx="172">
                  <c:v>3011.9</c:v>
                </c:pt>
                <c:pt idx="173">
                  <c:v>3011.9</c:v>
                </c:pt>
                <c:pt idx="174">
                  <c:v>3011.9</c:v>
                </c:pt>
                <c:pt idx="175">
                  <c:v>3011.9</c:v>
                </c:pt>
                <c:pt idx="176">
                  <c:v>3011.9</c:v>
                </c:pt>
                <c:pt idx="177">
                  <c:v>3011.9</c:v>
                </c:pt>
                <c:pt idx="178">
                  <c:v>3011.9</c:v>
                </c:pt>
                <c:pt idx="179">
                  <c:v>3011.9</c:v>
                </c:pt>
                <c:pt idx="180">
                  <c:v>3011.9</c:v>
                </c:pt>
                <c:pt idx="181">
                  <c:v>3011.9</c:v>
                </c:pt>
                <c:pt idx="182">
                  <c:v>3011.9</c:v>
                </c:pt>
                <c:pt idx="183">
                  <c:v>3011.9</c:v>
                </c:pt>
                <c:pt idx="184">
                  <c:v>3011.9</c:v>
                </c:pt>
                <c:pt idx="185">
                  <c:v>3011.9</c:v>
                </c:pt>
                <c:pt idx="186">
                  <c:v>3011.9</c:v>
                </c:pt>
                <c:pt idx="187">
                  <c:v>3011.9</c:v>
                </c:pt>
                <c:pt idx="188">
                  <c:v>2989.7</c:v>
                </c:pt>
                <c:pt idx="189">
                  <c:v>3011.9</c:v>
                </c:pt>
                <c:pt idx="190">
                  <c:v>3011.9</c:v>
                </c:pt>
                <c:pt idx="191">
                  <c:v>3011.9</c:v>
                </c:pt>
                <c:pt idx="192">
                  <c:v>3011.9</c:v>
                </c:pt>
                <c:pt idx="193">
                  <c:v>3011.9</c:v>
                </c:pt>
                <c:pt idx="194">
                  <c:v>3011.9</c:v>
                </c:pt>
                <c:pt idx="195">
                  <c:v>3011.9</c:v>
                </c:pt>
                <c:pt idx="196">
                  <c:v>2989.7</c:v>
                </c:pt>
                <c:pt idx="197">
                  <c:v>2989.7</c:v>
                </c:pt>
                <c:pt idx="198">
                  <c:v>2989.7</c:v>
                </c:pt>
                <c:pt idx="199">
                  <c:v>3000.8</c:v>
                </c:pt>
                <c:pt idx="200">
                  <c:v>3000.8</c:v>
                </c:pt>
                <c:pt idx="201">
                  <c:v>3000.8</c:v>
                </c:pt>
                <c:pt idx="202">
                  <c:v>3000.8</c:v>
                </c:pt>
                <c:pt idx="203">
                  <c:v>3000.8</c:v>
                </c:pt>
                <c:pt idx="204">
                  <c:v>3000.8</c:v>
                </c:pt>
                <c:pt idx="205">
                  <c:v>3011.9</c:v>
                </c:pt>
                <c:pt idx="206">
                  <c:v>3000.8</c:v>
                </c:pt>
                <c:pt idx="207">
                  <c:v>3011.9</c:v>
                </c:pt>
                <c:pt idx="208">
                  <c:v>3011.9</c:v>
                </c:pt>
                <c:pt idx="209">
                  <c:v>3011.9</c:v>
                </c:pt>
                <c:pt idx="210">
                  <c:v>3011.9</c:v>
                </c:pt>
                <c:pt idx="211">
                  <c:v>3011.9</c:v>
                </c:pt>
                <c:pt idx="212">
                  <c:v>3011.9</c:v>
                </c:pt>
                <c:pt idx="213">
                  <c:v>3011.9</c:v>
                </c:pt>
                <c:pt idx="214">
                  <c:v>3011.9</c:v>
                </c:pt>
                <c:pt idx="215">
                  <c:v>3011.9</c:v>
                </c:pt>
                <c:pt idx="216">
                  <c:v>3011.9</c:v>
                </c:pt>
                <c:pt idx="217">
                  <c:v>3011.9</c:v>
                </c:pt>
                <c:pt idx="218">
                  <c:v>3011.9</c:v>
                </c:pt>
                <c:pt idx="219">
                  <c:v>3011.9</c:v>
                </c:pt>
                <c:pt idx="220">
                  <c:v>3011.9</c:v>
                </c:pt>
                <c:pt idx="221">
                  <c:v>3011.9</c:v>
                </c:pt>
                <c:pt idx="222">
                  <c:v>3040.9</c:v>
                </c:pt>
                <c:pt idx="223">
                  <c:v>3040.9</c:v>
                </c:pt>
                <c:pt idx="224">
                  <c:v>3040.9</c:v>
                </c:pt>
                <c:pt idx="225">
                  <c:v>3040.9</c:v>
                </c:pt>
                <c:pt idx="226">
                  <c:v>3040.9</c:v>
                </c:pt>
                <c:pt idx="227">
                  <c:v>3040.9</c:v>
                </c:pt>
                <c:pt idx="228">
                  <c:v>3040.9</c:v>
                </c:pt>
                <c:pt idx="229">
                  <c:v>3040.9</c:v>
                </c:pt>
                <c:pt idx="230">
                  <c:v>3067.2</c:v>
                </c:pt>
                <c:pt idx="231">
                  <c:v>3067.2</c:v>
                </c:pt>
                <c:pt idx="232">
                  <c:v>3067.2</c:v>
                </c:pt>
                <c:pt idx="233">
                  <c:v>3067.2</c:v>
                </c:pt>
                <c:pt idx="234">
                  <c:v>3067.2</c:v>
                </c:pt>
                <c:pt idx="235">
                  <c:v>3067.2</c:v>
                </c:pt>
                <c:pt idx="236">
                  <c:v>3067.2</c:v>
                </c:pt>
                <c:pt idx="237">
                  <c:v>3067.2</c:v>
                </c:pt>
                <c:pt idx="238">
                  <c:v>3067.2</c:v>
                </c:pt>
                <c:pt idx="239">
                  <c:v>3067.2</c:v>
                </c:pt>
                <c:pt idx="240">
                  <c:v>3067.2</c:v>
                </c:pt>
                <c:pt idx="241">
                  <c:v>3067.2</c:v>
                </c:pt>
                <c:pt idx="242">
                  <c:v>3067.2</c:v>
                </c:pt>
                <c:pt idx="243">
                  <c:v>3067.2</c:v>
                </c:pt>
                <c:pt idx="244">
                  <c:v>3040.9</c:v>
                </c:pt>
                <c:pt idx="245">
                  <c:v>3040.9</c:v>
                </c:pt>
                <c:pt idx="246">
                  <c:v>3040.9</c:v>
                </c:pt>
                <c:pt idx="247">
                  <c:v>3040.9</c:v>
                </c:pt>
                <c:pt idx="248">
                  <c:v>3067.2</c:v>
                </c:pt>
                <c:pt idx="249">
                  <c:v>3067.2</c:v>
                </c:pt>
                <c:pt idx="250">
                  <c:v>3067.2</c:v>
                </c:pt>
                <c:pt idx="251">
                  <c:v>3067.2</c:v>
                </c:pt>
                <c:pt idx="252">
                  <c:v>3067.2</c:v>
                </c:pt>
                <c:pt idx="253">
                  <c:v>3067.2</c:v>
                </c:pt>
                <c:pt idx="254">
                  <c:v>3067.2</c:v>
                </c:pt>
                <c:pt idx="255">
                  <c:v>3067.2</c:v>
                </c:pt>
                <c:pt idx="256">
                  <c:v>3067.2</c:v>
                </c:pt>
                <c:pt idx="257">
                  <c:v>3067.2</c:v>
                </c:pt>
                <c:pt idx="258">
                  <c:v>3067.2</c:v>
                </c:pt>
                <c:pt idx="259">
                  <c:v>3067.2</c:v>
                </c:pt>
                <c:pt idx="260">
                  <c:v>3067.2</c:v>
                </c:pt>
                <c:pt idx="261">
                  <c:v>3067.2</c:v>
                </c:pt>
                <c:pt idx="262">
                  <c:v>3067.2</c:v>
                </c:pt>
                <c:pt idx="263">
                  <c:v>3040.9</c:v>
                </c:pt>
                <c:pt idx="264">
                  <c:v>3040.9</c:v>
                </c:pt>
                <c:pt idx="265">
                  <c:v>3040.9</c:v>
                </c:pt>
                <c:pt idx="266">
                  <c:v>3040.9</c:v>
                </c:pt>
                <c:pt idx="267">
                  <c:v>3040.9</c:v>
                </c:pt>
                <c:pt idx="268">
                  <c:v>3040.9</c:v>
                </c:pt>
                <c:pt idx="269">
                  <c:v>3040.9</c:v>
                </c:pt>
                <c:pt idx="270">
                  <c:v>3067.2</c:v>
                </c:pt>
                <c:pt idx="271">
                  <c:v>3067.2</c:v>
                </c:pt>
                <c:pt idx="272">
                  <c:v>3067.2</c:v>
                </c:pt>
                <c:pt idx="273">
                  <c:v>3067.2</c:v>
                </c:pt>
                <c:pt idx="274">
                  <c:v>3067.2</c:v>
                </c:pt>
                <c:pt idx="275">
                  <c:v>3067.2</c:v>
                </c:pt>
                <c:pt idx="276">
                  <c:v>3067.2</c:v>
                </c:pt>
                <c:pt idx="277">
                  <c:v>3067.2</c:v>
                </c:pt>
                <c:pt idx="278">
                  <c:v>3067.2</c:v>
                </c:pt>
                <c:pt idx="279">
                  <c:v>3058</c:v>
                </c:pt>
                <c:pt idx="280">
                  <c:v>3089.1</c:v>
                </c:pt>
                <c:pt idx="281">
                  <c:v>3089.1</c:v>
                </c:pt>
                <c:pt idx="282">
                  <c:v>3089.1</c:v>
                </c:pt>
                <c:pt idx="283">
                  <c:v>3089.1</c:v>
                </c:pt>
                <c:pt idx="284">
                  <c:v>3058</c:v>
                </c:pt>
                <c:pt idx="285">
                  <c:v>3058</c:v>
                </c:pt>
                <c:pt idx="286">
                  <c:v>3058</c:v>
                </c:pt>
                <c:pt idx="287">
                  <c:v>3056.9</c:v>
                </c:pt>
                <c:pt idx="288">
                  <c:v>3089.1</c:v>
                </c:pt>
                <c:pt idx="289">
                  <c:v>3089.1</c:v>
                </c:pt>
                <c:pt idx="290">
                  <c:v>3056.9</c:v>
                </c:pt>
                <c:pt idx="291">
                  <c:v>3056.9</c:v>
                </c:pt>
                <c:pt idx="292">
                  <c:v>3056.9</c:v>
                </c:pt>
                <c:pt idx="293">
                  <c:v>3056.9</c:v>
                </c:pt>
                <c:pt idx="294">
                  <c:v>3121.3</c:v>
                </c:pt>
                <c:pt idx="295">
                  <c:v>3121.3</c:v>
                </c:pt>
                <c:pt idx="296">
                  <c:v>3121.3</c:v>
                </c:pt>
                <c:pt idx="297">
                  <c:v>3121.3</c:v>
                </c:pt>
                <c:pt idx="298">
                  <c:v>3121.3</c:v>
                </c:pt>
                <c:pt idx="299">
                  <c:v>3121.3</c:v>
                </c:pt>
                <c:pt idx="300">
                  <c:v>3121.3</c:v>
                </c:pt>
                <c:pt idx="301">
                  <c:v>3121.3</c:v>
                </c:pt>
                <c:pt idx="302">
                  <c:v>3121.3</c:v>
                </c:pt>
                <c:pt idx="303">
                  <c:v>3121.3</c:v>
                </c:pt>
                <c:pt idx="304">
                  <c:v>3121.3</c:v>
                </c:pt>
                <c:pt idx="305">
                  <c:v>3121.3</c:v>
                </c:pt>
                <c:pt idx="306">
                  <c:v>3121.3</c:v>
                </c:pt>
                <c:pt idx="307">
                  <c:v>3121.3</c:v>
                </c:pt>
                <c:pt idx="308">
                  <c:v>3121.3</c:v>
                </c:pt>
                <c:pt idx="309">
                  <c:v>3121.3</c:v>
                </c:pt>
                <c:pt idx="310">
                  <c:v>3121.3</c:v>
                </c:pt>
                <c:pt idx="311">
                  <c:v>3121.3</c:v>
                </c:pt>
                <c:pt idx="312">
                  <c:v>3121.3</c:v>
                </c:pt>
                <c:pt idx="313">
                  <c:v>3121.3</c:v>
                </c:pt>
                <c:pt idx="314">
                  <c:v>3121.3</c:v>
                </c:pt>
                <c:pt idx="315">
                  <c:v>3121.3</c:v>
                </c:pt>
                <c:pt idx="316">
                  <c:v>3121.3</c:v>
                </c:pt>
                <c:pt idx="317">
                  <c:v>3121.3</c:v>
                </c:pt>
                <c:pt idx="318">
                  <c:v>3121.3</c:v>
                </c:pt>
                <c:pt idx="319">
                  <c:v>3121.3</c:v>
                </c:pt>
                <c:pt idx="320">
                  <c:v>3121.3</c:v>
                </c:pt>
                <c:pt idx="321">
                  <c:v>3121.3</c:v>
                </c:pt>
                <c:pt idx="322">
                  <c:v>3121.3</c:v>
                </c:pt>
                <c:pt idx="323">
                  <c:v>3121.3</c:v>
                </c:pt>
                <c:pt idx="324">
                  <c:v>3121.3</c:v>
                </c:pt>
                <c:pt idx="325">
                  <c:v>3121.3</c:v>
                </c:pt>
                <c:pt idx="326">
                  <c:v>3121.3</c:v>
                </c:pt>
                <c:pt idx="327">
                  <c:v>3121.3</c:v>
                </c:pt>
                <c:pt idx="328">
                  <c:v>3121.3</c:v>
                </c:pt>
                <c:pt idx="329">
                  <c:v>3121.3</c:v>
                </c:pt>
                <c:pt idx="330">
                  <c:v>3121.3</c:v>
                </c:pt>
                <c:pt idx="331">
                  <c:v>3121.3</c:v>
                </c:pt>
                <c:pt idx="332">
                  <c:v>3089.1</c:v>
                </c:pt>
                <c:pt idx="333">
                  <c:v>3089.1</c:v>
                </c:pt>
                <c:pt idx="334">
                  <c:v>3056.9</c:v>
                </c:pt>
                <c:pt idx="335">
                  <c:v>3056.9</c:v>
                </c:pt>
                <c:pt idx="336">
                  <c:v>3056.9</c:v>
                </c:pt>
                <c:pt idx="337">
                  <c:v>3121.3</c:v>
                </c:pt>
                <c:pt idx="338">
                  <c:v>3121.3</c:v>
                </c:pt>
                <c:pt idx="339">
                  <c:v>3121.3</c:v>
                </c:pt>
                <c:pt idx="340">
                  <c:v>3121.3</c:v>
                </c:pt>
                <c:pt idx="341">
                  <c:v>3121.3</c:v>
                </c:pt>
                <c:pt idx="342">
                  <c:v>3121.3</c:v>
                </c:pt>
                <c:pt idx="343">
                  <c:v>3121.3</c:v>
                </c:pt>
                <c:pt idx="344">
                  <c:v>3121.3</c:v>
                </c:pt>
                <c:pt idx="345">
                  <c:v>3121.3</c:v>
                </c:pt>
                <c:pt idx="346">
                  <c:v>3121.3</c:v>
                </c:pt>
                <c:pt idx="347">
                  <c:v>3121.3</c:v>
                </c:pt>
                <c:pt idx="348">
                  <c:v>3121.3</c:v>
                </c:pt>
                <c:pt idx="349">
                  <c:v>3121.3</c:v>
                </c:pt>
                <c:pt idx="350">
                  <c:v>3121.3</c:v>
                </c:pt>
                <c:pt idx="351">
                  <c:v>3121.3</c:v>
                </c:pt>
                <c:pt idx="352">
                  <c:v>3121.3</c:v>
                </c:pt>
                <c:pt idx="353">
                  <c:v>3121.3</c:v>
                </c:pt>
                <c:pt idx="354">
                  <c:v>3121.3</c:v>
                </c:pt>
                <c:pt idx="355">
                  <c:v>3121.3</c:v>
                </c:pt>
                <c:pt idx="356">
                  <c:v>3121.3</c:v>
                </c:pt>
                <c:pt idx="357">
                  <c:v>3121.3</c:v>
                </c:pt>
                <c:pt idx="358">
                  <c:v>3121.3</c:v>
                </c:pt>
                <c:pt idx="359">
                  <c:v>3121.3</c:v>
                </c:pt>
                <c:pt idx="360">
                  <c:v>3121.3</c:v>
                </c:pt>
                <c:pt idx="361">
                  <c:v>3121.3</c:v>
                </c:pt>
                <c:pt idx="362">
                  <c:v>3121.3</c:v>
                </c:pt>
                <c:pt idx="363">
                  <c:v>3121.3</c:v>
                </c:pt>
                <c:pt idx="364">
                  <c:v>3121.3</c:v>
                </c:pt>
                <c:pt idx="365">
                  <c:v>3121.3</c:v>
                </c:pt>
                <c:pt idx="366">
                  <c:v>3121.3</c:v>
                </c:pt>
                <c:pt idx="367">
                  <c:v>3121.3</c:v>
                </c:pt>
                <c:pt idx="368">
                  <c:v>3121.3</c:v>
                </c:pt>
                <c:pt idx="369">
                  <c:v>3121.3</c:v>
                </c:pt>
                <c:pt idx="370">
                  <c:v>3056.9</c:v>
                </c:pt>
                <c:pt idx="371">
                  <c:v>3089.1</c:v>
                </c:pt>
                <c:pt idx="372">
                  <c:v>3121.3</c:v>
                </c:pt>
                <c:pt idx="373">
                  <c:v>3121.3</c:v>
                </c:pt>
                <c:pt idx="374">
                  <c:v>3121.3</c:v>
                </c:pt>
                <c:pt idx="375">
                  <c:v>3121.3</c:v>
                </c:pt>
                <c:pt idx="376">
                  <c:v>3121.3</c:v>
                </c:pt>
                <c:pt idx="377">
                  <c:v>3121.3</c:v>
                </c:pt>
                <c:pt idx="378">
                  <c:v>3121.3</c:v>
                </c:pt>
                <c:pt idx="379">
                  <c:v>3121.3</c:v>
                </c:pt>
                <c:pt idx="380">
                  <c:v>3121.3</c:v>
                </c:pt>
                <c:pt idx="381">
                  <c:v>3121.3</c:v>
                </c:pt>
                <c:pt idx="382">
                  <c:v>3121.3</c:v>
                </c:pt>
                <c:pt idx="383">
                  <c:v>3121.3</c:v>
                </c:pt>
                <c:pt idx="384">
                  <c:v>3121.3</c:v>
                </c:pt>
                <c:pt idx="385">
                  <c:v>3121.3</c:v>
                </c:pt>
                <c:pt idx="386">
                  <c:v>3121.3</c:v>
                </c:pt>
                <c:pt idx="387">
                  <c:v>3121.3</c:v>
                </c:pt>
                <c:pt idx="388">
                  <c:v>3121.3</c:v>
                </c:pt>
                <c:pt idx="389">
                  <c:v>3121.3</c:v>
                </c:pt>
                <c:pt idx="390">
                  <c:v>3056.9</c:v>
                </c:pt>
                <c:pt idx="391">
                  <c:v>3056.9</c:v>
                </c:pt>
                <c:pt idx="392">
                  <c:v>3056.9</c:v>
                </c:pt>
                <c:pt idx="393">
                  <c:v>3089.1</c:v>
                </c:pt>
                <c:pt idx="394">
                  <c:v>3056.9</c:v>
                </c:pt>
                <c:pt idx="395">
                  <c:v>3089.1</c:v>
                </c:pt>
                <c:pt idx="396">
                  <c:v>3089.1</c:v>
                </c:pt>
                <c:pt idx="397">
                  <c:v>3056.9</c:v>
                </c:pt>
                <c:pt idx="398">
                  <c:v>3056.9</c:v>
                </c:pt>
                <c:pt idx="399">
                  <c:v>3089.1</c:v>
                </c:pt>
                <c:pt idx="400">
                  <c:v>3089.1</c:v>
                </c:pt>
                <c:pt idx="401">
                  <c:v>3121.3</c:v>
                </c:pt>
                <c:pt idx="402">
                  <c:v>3089.1</c:v>
                </c:pt>
                <c:pt idx="403">
                  <c:v>3121.3</c:v>
                </c:pt>
                <c:pt idx="404">
                  <c:v>3121.3</c:v>
                </c:pt>
                <c:pt idx="405">
                  <c:v>3121.3</c:v>
                </c:pt>
                <c:pt idx="406">
                  <c:v>3121.3</c:v>
                </c:pt>
                <c:pt idx="407">
                  <c:v>3121.3</c:v>
                </c:pt>
                <c:pt idx="408">
                  <c:v>3121.3</c:v>
                </c:pt>
                <c:pt idx="409">
                  <c:v>3121.3</c:v>
                </c:pt>
                <c:pt idx="410">
                  <c:v>3121.3</c:v>
                </c:pt>
                <c:pt idx="411">
                  <c:v>3121.3</c:v>
                </c:pt>
                <c:pt idx="412">
                  <c:v>3121.3</c:v>
                </c:pt>
                <c:pt idx="413">
                  <c:v>3121.3</c:v>
                </c:pt>
                <c:pt idx="414">
                  <c:v>3121.3</c:v>
                </c:pt>
                <c:pt idx="415">
                  <c:v>3121.3</c:v>
                </c:pt>
                <c:pt idx="416">
                  <c:v>3121.3</c:v>
                </c:pt>
                <c:pt idx="417">
                  <c:v>3121.3</c:v>
                </c:pt>
                <c:pt idx="418">
                  <c:v>3121.3</c:v>
                </c:pt>
                <c:pt idx="419">
                  <c:v>3121.3</c:v>
                </c:pt>
                <c:pt idx="420">
                  <c:v>3121.3</c:v>
                </c:pt>
                <c:pt idx="421">
                  <c:v>3121.3</c:v>
                </c:pt>
                <c:pt idx="422">
                  <c:v>3121.3</c:v>
                </c:pt>
                <c:pt idx="423">
                  <c:v>3121.3</c:v>
                </c:pt>
                <c:pt idx="424">
                  <c:v>3121.3</c:v>
                </c:pt>
                <c:pt idx="425">
                  <c:v>3121.3</c:v>
                </c:pt>
                <c:pt idx="426">
                  <c:v>3121.3</c:v>
                </c:pt>
                <c:pt idx="427">
                  <c:v>3121.3</c:v>
                </c:pt>
                <c:pt idx="428">
                  <c:v>3121.3</c:v>
                </c:pt>
                <c:pt idx="429">
                  <c:v>3121.3</c:v>
                </c:pt>
                <c:pt idx="430">
                  <c:v>3121.3</c:v>
                </c:pt>
                <c:pt idx="431">
                  <c:v>3121.3</c:v>
                </c:pt>
                <c:pt idx="432">
                  <c:v>3121.3</c:v>
                </c:pt>
                <c:pt idx="433">
                  <c:v>3121.3</c:v>
                </c:pt>
                <c:pt idx="434">
                  <c:v>3086.1</c:v>
                </c:pt>
                <c:pt idx="435">
                  <c:v>3086.1</c:v>
                </c:pt>
                <c:pt idx="436">
                  <c:v>3086.1</c:v>
                </c:pt>
                <c:pt idx="437">
                  <c:v>3086.1</c:v>
                </c:pt>
                <c:pt idx="438">
                  <c:v>3086.1</c:v>
                </c:pt>
                <c:pt idx="439">
                  <c:v>3086.1</c:v>
                </c:pt>
                <c:pt idx="440">
                  <c:v>3086.1</c:v>
                </c:pt>
                <c:pt idx="441">
                  <c:v>3086.1</c:v>
                </c:pt>
                <c:pt idx="442">
                  <c:v>3086.1</c:v>
                </c:pt>
                <c:pt idx="443">
                  <c:v>3086.1</c:v>
                </c:pt>
                <c:pt idx="444">
                  <c:v>3119.1</c:v>
                </c:pt>
                <c:pt idx="445">
                  <c:v>3119.1</c:v>
                </c:pt>
                <c:pt idx="446">
                  <c:v>3119.1</c:v>
                </c:pt>
                <c:pt idx="447">
                  <c:v>3119.1</c:v>
                </c:pt>
                <c:pt idx="448">
                  <c:v>3119.1</c:v>
                </c:pt>
                <c:pt idx="449">
                  <c:v>3119.1</c:v>
                </c:pt>
                <c:pt idx="450">
                  <c:v>3119.1</c:v>
                </c:pt>
                <c:pt idx="451">
                  <c:v>3119.1</c:v>
                </c:pt>
                <c:pt idx="452">
                  <c:v>3119.1</c:v>
                </c:pt>
                <c:pt idx="453">
                  <c:v>3119.1</c:v>
                </c:pt>
                <c:pt idx="454">
                  <c:v>3119.1</c:v>
                </c:pt>
                <c:pt idx="455">
                  <c:v>3119.1</c:v>
                </c:pt>
                <c:pt idx="456">
                  <c:v>3119.1</c:v>
                </c:pt>
                <c:pt idx="457">
                  <c:v>3119.1</c:v>
                </c:pt>
                <c:pt idx="458">
                  <c:v>3119.1</c:v>
                </c:pt>
                <c:pt idx="459">
                  <c:v>3119.1</c:v>
                </c:pt>
                <c:pt idx="460">
                  <c:v>3119.1</c:v>
                </c:pt>
                <c:pt idx="461">
                  <c:v>3119.1</c:v>
                </c:pt>
                <c:pt idx="462">
                  <c:v>3119.1</c:v>
                </c:pt>
                <c:pt idx="463">
                  <c:v>3119.1</c:v>
                </c:pt>
                <c:pt idx="464">
                  <c:v>3119.1</c:v>
                </c:pt>
                <c:pt idx="465">
                  <c:v>3119.1</c:v>
                </c:pt>
                <c:pt idx="466">
                  <c:v>3119.1</c:v>
                </c:pt>
                <c:pt idx="467">
                  <c:v>3119.1</c:v>
                </c:pt>
                <c:pt idx="468">
                  <c:v>3119.1</c:v>
                </c:pt>
                <c:pt idx="469">
                  <c:v>3119.1</c:v>
                </c:pt>
                <c:pt idx="470">
                  <c:v>3119.1</c:v>
                </c:pt>
                <c:pt idx="471">
                  <c:v>3152.1</c:v>
                </c:pt>
                <c:pt idx="472">
                  <c:v>3152.1</c:v>
                </c:pt>
                <c:pt idx="473">
                  <c:v>3152.1</c:v>
                </c:pt>
                <c:pt idx="474">
                  <c:v>3152.1</c:v>
                </c:pt>
                <c:pt idx="475">
                  <c:v>3152.1</c:v>
                </c:pt>
                <c:pt idx="476">
                  <c:v>3152.1</c:v>
                </c:pt>
                <c:pt idx="477">
                  <c:v>3152.1</c:v>
                </c:pt>
                <c:pt idx="478">
                  <c:v>3152.1</c:v>
                </c:pt>
                <c:pt idx="479">
                  <c:v>3152.1</c:v>
                </c:pt>
                <c:pt idx="480">
                  <c:v>3152.1</c:v>
                </c:pt>
                <c:pt idx="481">
                  <c:v>3152.1</c:v>
                </c:pt>
                <c:pt idx="482">
                  <c:v>3152.1</c:v>
                </c:pt>
                <c:pt idx="483">
                  <c:v>3152.1</c:v>
                </c:pt>
                <c:pt idx="484">
                  <c:v>3152.1</c:v>
                </c:pt>
                <c:pt idx="485">
                  <c:v>3152.1</c:v>
                </c:pt>
                <c:pt idx="486">
                  <c:v>3086.1</c:v>
                </c:pt>
                <c:pt idx="487">
                  <c:v>3086.1</c:v>
                </c:pt>
                <c:pt idx="488">
                  <c:v>3086.1</c:v>
                </c:pt>
                <c:pt idx="489">
                  <c:v>3086.1</c:v>
                </c:pt>
                <c:pt idx="490">
                  <c:v>3086.1</c:v>
                </c:pt>
                <c:pt idx="491">
                  <c:v>3086.1</c:v>
                </c:pt>
                <c:pt idx="492">
                  <c:v>3119.1</c:v>
                </c:pt>
                <c:pt idx="493">
                  <c:v>3119.1</c:v>
                </c:pt>
                <c:pt idx="494">
                  <c:v>3119.1</c:v>
                </c:pt>
                <c:pt idx="495">
                  <c:v>3119.1</c:v>
                </c:pt>
                <c:pt idx="496">
                  <c:v>3119.1</c:v>
                </c:pt>
                <c:pt idx="497">
                  <c:v>3119.1</c:v>
                </c:pt>
                <c:pt idx="498">
                  <c:v>3119.1</c:v>
                </c:pt>
                <c:pt idx="499">
                  <c:v>3119.1</c:v>
                </c:pt>
                <c:pt idx="500">
                  <c:v>3119.1</c:v>
                </c:pt>
                <c:pt idx="501">
                  <c:v>3119.1</c:v>
                </c:pt>
                <c:pt idx="502">
                  <c:v>3119.1</c:v>
                </c:pt>
                <c:pt idx="503">
                  <c:v>3119.1</c:v>
                </c:pt>
                <c:pt idx="504">
                  <c:v>3119.1</c:v>
                </c:pt>
                <c:pt idx="505">
                  <c:v>3119.1</c:v>
                </c:pt>
                <c:pt idx="506">
                  <c:v>3119.1</c:v>
                </c:pt>
                <c:pt idx="507">
                  <c:v>3119.1</c:v>
                </c:pt>
                <c:pt idx="508">
                  <c:v>3119.1</c:v>
                </c:pt>
                <c:pt idx="509">
                  <c:v>3119.1</c:v>
                </c:pt>
                <c:pt idx="510">
                  <c:v>3119.1</c:v>
                </c:pt>
                <c:pt idx="511">
                  <c:v>3119.1</c:v>
                </c:pt>
                <c:pt idx="512">
                  <c:v>3119.1</c:v>
                </c:pt>
                <c:pt idx="513">
                  <c:v>3152.1</c:v>
                </c:pt>
                <c:pt idx="514">
                  <c:v>3152.1</c:v>
                </c:pt>
                <c:pt idx="515">
                  <c:v>3152.1</c:v>
                </c:pt>
                <c:pt idx="516">
                  <c:v>3152.1</c:v>
                </c:pt>
                <c:pt idx="517">
                  <c:v>3152.1</c:v>
                </c:pt>
                <c:pt idx="518">
                  <c:v>3152.1</c:v>
                </c:pt>
                <c:pt idx="519">
                  <c:v>3152.1</c:v>
                </c:pt>
                <c:pt idx="520">
                  <c:v>3152.1</c:v>
                </c:pt>
                <c:pt idx="521">
                  <c:v>3152.1</c:v>
                </c:pt>
                <c:pt idx="522">
                  <c:v>3152.1</c:v>
                </c:pt>
                <c:pt idx="523">
                  <c:v>3152.1</c:v>
                </c:pt>
                <c:pt idx="524">
                  <c:v>3152.1</c:v>
                </c:pt>
                <c:pt idx="525">
                  <c:v>3152.1</c:v>
                </c:pt>
                <c:pt idx="526">
                  <c:v>3086.1</c:v>
                </c:pt>
                <c:pt idx="527">
                  <c:v>3086.1</c:v>
                </c:pt>
                <c:pt idx="528">
                  <c:v>3119.1</c:v>
                </c:pt>
                <c:pt idx="529">
                  <c:v>3119.1</c:v>
                </c:pt>
                <c:pt idx="530">
                  <c:v>3119.1</c:v>
                </c:pt>
                <c:pt idx="531">
                  <c:v>3119.1</c:v>
                </c:pt>
                <c:pt idx="532">
                  <c:v>3119.1</c:v>
                </c:pt>
                <c:pt idx="533">
                  <c:v>3119.1</c:v>
                </c:pt>
                <c:pt idx="534">
                  <c:v>3119.1</c:v>
                </c:pt>
                <c:pt idx="535">
                  <c:v>3119.1</c:v>
                </c:pt>
                <c:pt idx="536">
                  <c:v>3119.1</c:v>
                </c:pt>
                <c:pt idx="537">
                  <c:v>3119.1</c:v>
                </c:pt>
                <c:pt idx="538">
                  <c:v>3119.1</c:v>
                </c:pt>
                <c:pt idx="539">
                  <c:v>3152.1</c:v>
                </c:pt>
                <c:pt idx="540">
                  <c:v>3152.1</c:v>
                </c:pt>
                <c:pt idx="541">
                  <c:v>3152.1</c:v>
                </c:pt>
                <c:pt idx="542">
                  <c:v>3152.1</c:v>
                </c:pt>
                <c:pt idx="543">
                  <c:v>3152.1</c:v>
                </c:pt>
                <c:pt idx="544">
                  <c:v>3152.1</c:v>
                </c:pt>
                <c:pt idx="545">
                  <c:v>3152.1</c:v>
                </c:pt>
                <c:pt idx="546">
                  <c:v>3152.1</c:v>
                </c:pt>
                <c:pt idx="547">
                  <c:v>3052.7</c:v>
                </c:pt>
                <c:pt idx="548">
                  <c:v>3052.7</c:v>
                </c:pt>
                <c:pt idx="549">
                  <c:v>3086.1</c:v>
                </c:pt>
                <c:pt idx="550">
                  <c:v>3086.1</c:v>
                </c:pt>
                <c:pt idx="551">
                  <c:v>3086.1</c:v>
                </c:pt>
                <c:pt idx="552">
                  <c:v>3086.1</c:v>
                </c:pt>
                <c:pt idx="553">
                  <c:v>3086.1</c:v>
                </c:pt>
                <c:pt idx="554">
                  <c:v>3086.1</c:v>
                </c:pt>
                <c:pt idx="555">
                  <c:v>3086.1</c:v>
                </c:pt>
                <c:pt idx="556">
                  <c:v>3086.1</c:v>
                </c:pt>
                <c:pt idx="557">
                  <c:v>3086.1</c:v>
                </c:pt>
                <c:pt idx="558">
                  <c:v>3086.1</c:v>
                </c:pt>
                <c:pt idx="559">
                  <c:v>3086.1</c:v>
                </c:pt>
                <c:pt idx="560">
                  <c:v>3119.1</c:v>
                </c:pt>
                <c:pt idx="561">
                  <c:v>3119.1</c:v>
                </c:pt>
                <c:pt idx="562">
                  <c:v>3119.1</c:v>
                </c:pt>
                <c:pt idx="563">
                  <c:v>3119.1</c:v>
                </c:pt>
                <c:pt idx="564">
                  <c:v>3119.1</c:v>
                </c:pt>
                <c:pt idx="565">
                  <c:v>3119.1</c:v>
                </c:pt>
                <c:pt idx="566">
                  <c:v>3119.1</c:v>
                </c:pt>
                <c:pt idx="567">
                  <c:v>3119.1</c:v>
                </c:pt>
                <c:pt idx="568">
                  <c:v>3119.1</c:v>
                </c:pt>
                <c:pt idx="569">
                  <c:v>3119.1</c:v>
                </c:pt>
                <c:pt idx="570">
                  <c:v>3119.1</c:v>
                </c:pt>
                <c:pt idx="571">
                  <c:v>3119.1</c:v>
                </c:pt>
                <c:pt idx="572">
                  <c:v>3119.1</c:v>
                </c:pt>
                <c:pt idx="573">
                  <c:v>3119.1</c:v>
                </c:pt>
                <c:pt idx="574">
                  <c:v>3119.1</c:v>
                </c:pt>
                <c:pt idx="575">
                  <c:v>3119.1</c:v>
                </c:pt>
                <c:pt idx="576">
                  <c:v>3119.1</c:v>
                </c:pt>
                <c:pt idx="577">
                  <c:v>3119.1</c:v>
                </c:pt>
                <c:pt idx="578">
                  <c:v>3119.1</c:v>
                </c:pt>
                <c:pt idx="579">
                  <c:v>3119.1</c:v>
                </c:pt>
                <c:pt idx="580">
                  <c:v>3119.1</c:v>
                </c:pt>
                <c:pt idx="581">
                  <c:v>3152.1</c:v>
                </c:pt>
                <c:pt idx="582">
                  <c:v>3152.1</c:v>
                </c:pt>
                <c:pt idx="583">
                  <c:v>3152.1</c:v>
                </c:pt>
                <c:pt idx="584">
                  <c:v>3152.1</c:v>
                </c:pt>
                <c:pt idx="585">
                  <c:v>3152.1</c:v>
                </c:pt>
                <c:pt idx="586">
                  <c:v>3152.1</c:v>
                </c:pt>
                <c:pt idx="587">
                  <c:v>3152.1</c:v>
                </c:pt>
                <c:pt idx="588">
                  <c:v>3152.1</c:v>
                </c:pt>
                <c:pt idx="589">
                  <c:v>3152.1</c:v>
                </c:pt>
                <c:pt idx="590">
                  <c:v>3152.1</c:v>
                </c:pt>
                <c:pt idx="591">
                  <c:v>3152.1</c:v>
                </c:pt>
                <c:pt idx="592">
                  <c:v>3152.1</c:v>
                </c:pt>
                <c:pt idx="593">
                  <c:v>3152.1</c:v>
                </c:pt>
                <c:pt idx="594">
                  <c:v>3152.1</c:v>
                </c:pt>
                <c:pt idx="595">
                  <c:v>3152.1</c:v>
                </c:pt>
                <c:pt idx="596">
                  <c:v>3152.1</c:v>
                </c:pt>
                <c:pt idx="597">
                  <c:v>3114.7</c:v>
                </c:pt>
                <c:pt idx="598">
                  <c:v>3114.7</c:v>
                </c:pt>
                <c:pt idx="599">
                  <c:v>3081.5</c:v>
                </c:pt>
                <c:pt idx="600">
                  <c:v>3147.9</c:v>
                </c:pt>
                <c:pt idx="601">
                  <c:v>3147.9</c:v>
                </c:pt>
                <c:pt idx="602">
                  <c:v>3147.9</c:v>
                </c:pt>
                <c:pt idx="603">
                  <c:v>3147.9</c:v>
                </c:pt>
                <c:pt idx="604">
                  <c:v>3147.9</c:v>
                </c:pt>
                <c:pt idx="605">
                  <c:v>3114.7</c:v>
                </c:pt>
                <c:pt idx="606">
                  <c:v>3147.9</c:v>
                </c:pt>
                <c:pt idx="607">
                  <c:v>3081.5</c:v>
                </c:pt>
                <c:pt idx="608">
                  <c:v>3081.5</c:v>
                </c:pt>
                <c:pt idx="609">
                  <c:v>3114.7</c:v>
                </c:pt>
                <c:pt idx="610">
                  <c:v>3114.7</c:v>
                </c:pt>
                <c:pt idx="611">
                  <c:v>3081.5</c:v>
                </c:pt>
                <c:pt idx="612">
                  <c:v>3114.7</c:v>
                </c:pt>
                <c:pt idx="613">
                  <c:v>3114.7</c:v>
                </c:pt>
                <c:pt idx="614">
                  <c:v>3114.7</c:v>
                </c:pt>
                <c:pt idx="615">
                  <c:v>3114.7</c:v>
                </c:pt>
                <c:pt idx="616">
                  <c:v>3114.7</c:v>
                </c:pt>
                <c:pt idx="617">
                  <c:v>3114.7</c:v>
                </c:pt>
                <c:pt idx="618">
                  <c:v>3147.9</c:v>
                </c:pt>
                <c:pt idx="619">
                  <c:v>3147.9</c:v>
                </c:pt>
                <c:pt idx="620">
                  <c:v>3147.9</c:v>
                </c:pt>
                <c:pt idx="621">
                  <c:v>3147.9</c:v>
                </c:pt>
                <c:pt idx="622">
                  <c:v>3147.9</c:v>
                </c:pt>
                <c:pt idx="623">
                  <c:v>3147.9</c:v>
                </c:pt>
                <c:pt idx="624">
                  <c:v>3147.9</c:v>
                </c:pt>
                <c:pt idx="625">
                  <c:v>3147.9</c:v>
                </c:pt>
                <c:pt idx="626">
                  <c:v>3147.9</c:v>
                </c:pt>
                <c:pt idx="627">
                  <c:v>3081.5</c:v>
                </c:pt>
                <c:pt idx="628">
                  <c:v>3081.5</c:v>
                </c:pt>
                <c:pt idx="629">
                  <c:v>3081.5</c:v>
                </c:pt>
                <c:pt idx="630">
                  <c:v>3081.5</c:v>
                </c:pt>
                <c:pt idx="631">
                  <c:v>3081.5</c:v>
                </c:pt>
                <c:pt idx="632">
                  <c:v>3114.7</c:v>
                </c:pt>
                <c:pt idx="633">
                  <c:v>3081.5</c:v>
                </c:pt>
                <c:pt idx="634">
                  <c:v>3081.5</c:v>
                </c:pt>
                <c:pt idx="635">
                  <c:v>3081.5</c:v>
                </c:pt>
                <c:pt idx="636">
                  <c:v>3114.7</c:v>
                </c:pt>
                <c:pt idx="637">
                  <c:v>3114.7</c:v>
                </c:pt>
                <c:pt idx="638">
                  <c:v>3114.7</c:v>
                </c:pt>
                <c:pt idx="639">
                  <c:v>3114.7</c:v>
                </c:pt>
                <c:pt idx="640">
                  <c:v>3114.7</c:v>
                </c:pt>
                <c:pt idx="641">
                  <c:v>3114.7</c:v>
                </c:pt>
                <c:pt idx="642">
                  <c:v>3147.9</c:v>
                </c:pt>
                <c:pt idx="643">
                  <c:v>3147.9</c:v>
                </c:pt>
                <c:pt idx="644">
                  <c:v>3147.9</c:v>
                </c:pt>
                <c:pt idx="645">
                  <c:v>3147.9</c:v>
                </c:pt>
                <c:pt idx="646">
                  <c:v>3147.9</c:v>
                </c:pt>
                <c:pt idx="647">
                  <c:v>3147.9</c:v>
                </c:pt>
                <c:pt idx="648">
                  <c:v>3147.9</c:v>
                </c:pt>
                <c:pt idx="649">
                  <c:v>3147.9</c:v>
                </c:pt>
                <c:pt idx="650">
                  <c:v>3147.9</c:v>
                </c:pt>
                <c:pt idx="651">
                  <c:v>3147.9</c:v>
                </c:pt>
                <c:pt idx="652">
                  <c:v>3147.9</c:v>
                </c:pt>
                <c:pt idx="653">
                  <c:v>3147.9</c:v>
                </c:pt>
                <c:pt idx="654">
                  <c:v>3147.9</c:v>
                </c:pt>
                <c:pt idx="655">
                  <c:v>3147.9</c:v>
                </c:pt>
                <c:pt idx="656">
                  <c:v>3147.9</c:v>
                </c:pt>
                <c:pt idx="657">
                  <c:v>3147.9</c:v>
                </c:pt>
                <c:pt idx="658">
                  <c:v>3147.9</c:v>
                </c:pt>
                <c:pt idx="659">
                  <c:v>3147.9</c:v>
                </c:pt>
                <c:pt idx="660">
                  <c:v>3147.9</c:v>
                </c:pt>
                <c:pt idx="661">
                  <c:v>3147.9</c:v>
                </c:pt>
                <c:pt idx="662">
                  <c:v>3147.9</c:v>
                </c:pt>
                <c:pt idx="663">
                  <c:v>3147.9</c:v>
                </c:pt>
                <c:pt idx="664">
                  <c:v>3147.9</c:v>
                </c:pt>
                <c:pt idx="665">
                  <c:v>3147.9</c:v>
                </c:pt>
                <c:pt idx="666">
                  <c:v>3110</c:v>
                </c:pt>
                <c:pt idx="667">
                  <c:v>3143</c:v>
                </c:pt>
                <c:pt idx="668">
                  <c:v>3143</c:v>
                </c:pt>
                <c:pt idx="669">
                  <c:v>3143</c:v>
                </c:pt>
                <c:pt idx="670">
                  <c:v>3143</c:v>
                </c:pt>
                <c:pt idx="671">
                  <c:v>3176.1</c:v>
                </c:pt>
                <c:pt idx="672">
                  <c:v>3143</c:v>
                </c:pt>
                <c:pt idx="673">
                  <c:v>3077</c:v>
                </c:pt>
                <c:pt idx="674">
                  <c:v>3077</c:v>
                </c:pt>
                <c:pt idx="675">
                  <c:v>3110</c:v>
                </c:pt>
                <c:pt idx="676">
                  <c:v>3110</c:v>
                </c:pt>
                <c:pt idx="677">
                  <c:v>3110</c:v>
                </c:pt>
                <c:pt idx="678">
                  <c:v>3110</c:v>
                </c:pt>
                <c:pt idx="679">
                  <c:v>3143</c:v>
                </c:pt>
                <c:pt idx="680">
                  <c:v>3143</c:v>
                </c:pt>
                <c:pt idx="681">
                  <c:v>3143</c:v>
                </c:pt>
                <c:pt idx="682">
                  <c:v>3143</c:v>
                </c:pt>
                <c:pt idx="683">
                  <c:v>3143</c:v>
                </c:pt>
                <c:pt idx="684">
                  <c:v>3143</c:v>
                </c:pt>
                <c:pt idx="685">
                  <c:v>3143</c:v>
                </c:pt>
                <c:pt idx="686">
                  <c:v>3143</c:v>
                </c:pt>
                <c:pt idx="687">
                  <c:v>3143</c:v>
                </c:pt>
                <c:pt idx="688">
                  <c:v>3143</c:v>
                </c:pt>
                <c:pt idx="689">
                  <c:v>3077</c:v>
                </c:pt>
                <c:pt idx="690">
                  <c:v>3077</c:v>
                </c:pt>
                <c:pt idx="691">
                  <c:v>3077</c:v>
                </c:pt>
                <c:pt idx="692">
                  <c:v>3077</c:v>
                </c:pt>
                <c:pt idx="693">
                  <c:v>3077</c:v>
                </c:pt>
                <c:pt idx="694">
                  <c:v>3077</c:v>
                </c:pt>
                <c:pt idx="695">
                  <c:v>3110</c:v>
                </c:pt>
                <c:pt idx="696">
                  <c:v>3110</c:v>
                </c:pt>
                <c:pt idx="697">
                  <c:v>3110</c:v>
                </c:pt>
                <c:pt idx="698">
                  <c:v>3110</c:v>
                </c:pt>
                <c:pt idx="699">
                  <c:v>3110</c:v>
                </c:pt>
                <c:pt idx="700">
                  <c:v>3110</c:v>
                </c:pt>
                <c:pt idx="701">
                  <c:v>3143</c:v>
                </c:pt>
                <c:pt idx="702">
                  <c:v>3143</c:v>
                </c:pt>
                <c:pt idx="703">
                  <c:v>3143</c:v>
                </c:pt>
                <c:pt idx="704">
                  <c:v>3143</c:v>
                </c:pt>
                <c:pt idx="705">
                  <c:v>3143</c:v>
                </c:pt>
                <c:pt idx="706">
                  <c:v>3143</c:v>
                </c:pt>
                <c:pt idx="707">
                  <c:v>3143</c:v>
                </c:pt>
                <c:pt idx="708">
                  <c:v>3143</c:v>
                </c:pt>
                <c:pt idx="709">
                  <c:v>3143</c:v>
                </c:pt>
                <c:pt idx="710">
                  <c:v>3143</c:v>
                </c:pt>
                <c:pt idx="711">
                  <c:v>3143</c:v>
                </c:pt>
                <c:pt idx="712">
                  <c:v>3143</c:v>
                </c:pt>
                <c:pt idx="713">
                  <c:v>3143</c:v>
                </c:pt>
                <c:pt idx="714">
                  <c:v>3143</c:v>
                </c:pt>
                <c:pt idx="715">
                  <c:v>3143</c:v>
                </c:pt>
                <c:pt idx="716">
                  <c:v>3143</c:v>
                </c:pt>
                <c:pt idx="717">
                  <c:v>3143</c:v>
                </c:pt>
                <c:pt idx="718">
                  <c:v>3143</c:v>
                </c:pt>
                <c:pt idx="719">
                  <c:v>3143</c:v>
                </c:pt>
                <c:pt idx="720">
                  <c:v>3143</c:v>
                </c:pt>
                <c:pt idx="721">
                  <c:v>3143</c:v>
                </c:pt>
                <c:pt idx="722">
                  <c:v>3143</c:v>
                </c:pt>
                <c:pt idx="723">
                  <c:v>3143</c:v>
                </c:pt>
                <c:pt idx="724">
                  <c:v>3143</c:v>
                </c:pt>
                <c:pt idx="725">
                  <c:v>3171.5</c:v>
                </c:pt>
                <c:pt idx="726">
                  <c:v>3171.5</c:v>
                </c:pt>
                <c:pt idx="727">
                  <c:v>3171.5</c:v>
                </c:pt>
                <c:pt idx="728">
                  <c:v>3171.5</c:v>
                </c:pt>
                <c:pt idx="729">
                  <c:v>3171.5</c:v>
                </c:pt>
                <c:pt idx="730">
                  <c:v>3171.5</c:v>
                </c:pt>
                <c:pt idx="731">
                  <c:v>3171.5</c:v>
                </c:pt>
              </c:numCache>
            </c:numRef>
          </c:yVal>
          <c:smooth val="0"/>
        </c:ser>
        <c:ser>
          <c:idx val="5"/>
          <c:order val="5"/>
          <c:tx>
            <c:v>20060807b</c:v>
          </c:tx>
          <c:spPr>
            <a:ln w="28575">
              <a:noFill/>
            </a:ln>
          </c:spPr>
          <c:marker>
            <c:symbol val="circle"/>
            <c:size val="4"/>
          </c:marker>
          <c:xVal>
            <c:numRef>
              <c:f>FM_00Z_T19_40_32ZD_201450_20160!$F$8023:$F$9056</c:f>
              <c:numCache>
                <c:formatCode>hh:mm</c:formatCode>
                <c:ptCount val="1034"/>
                <c:pt idx="0">
                  <c:v>0.62500000000000056</c:v>
                </c:pt>
                <c:pt idx="1">
                  <c:v>0.62500000000000056</c:v>
                </c:pt>
                <c:pt idx="2">
                  <c:v>0.62500000000000056</c:v>
                </c:pt>
                <c:pt idx="3">
                  <c:v>0.62500000000000056</c:v>
                </c:pt>
                <c:pt idx="4">
                  <c:v>0.60347222222222219</c:v>
                </c:pt>
                <c:pt idx="5">
                  <c:v>0.60416666666666652</c:v>
                </c:pt>
                <c:pt idx="6">
                  <c:v>0.60416666666666652</c:v>
                </c:pt>
                <c:pt idx="7">
                  <c:v>0.60416666666666652</c:v>
                </c:pt>
                <c:pt idx="8">
                  <c:v>0.60347222222222219</c:v>
                </c:pt>
                <c:pt idx="9">
                  <c:v>0.60347222222222219</c:v>
                </c:pt>
                <c:pt idx="10">
                  <c:v>0.60347222222222219</c:v>
                </c:pt>
                <c:pt idx="11">
                  <c:v>0.60347222222222219</c:v>
                </c:pt>
                <c:pt idx="12">
                  <c:v>0.60416666666666652</c:v>
                </c:pt>
                <c:pt idx="13">
                  <c:v>0.60416666666666652</c:v>
                </c:pt>
                <c:pt idx="14">
                  <c:v>0.60416666666666652</c:v>
                </c:pt>
                <c:pt idx="15">
                  <c:v>0.60416666666666652</c:v>
                </c:pt>
                <c:pt idx="16">
                  <c:v>0.60347222222222219</c:v>
                </c:pt>
                <c:pt idx="17">
                  <c:v>0.60347222222222219</c:v>
                </c:pt>
                <c:pt idx="18">
                  <c:v>0.60416666666666652</c:v>
                </c:pt>
                <c:pt idx="19">
                  <c:v>0.60347222222222219</c:v>
                </c:pt>
                <c:pt idx="20">
                  <c:v>0.60347222222222219</c:v>
                </c:pt>
                <c:pt idx="21">
                  <c:v>0.60347222222222219</c:v>
                </c:pt>
                <c:pt idx="22">
                  <c:v>0.60347222222222219</c:v>
                </c:pt>
                <c:pt idx="23">
                  <c:v>0.60347222222222219</c:v>
                </c:pt>
                <c:pt idx="24">
                  <c:v>0.60347222222222219</c:v>
                </c:pt>
                <c:pt idx="25">
                  <c:v>0.60416666666666652</c:v>
                </c:pt>
                <c:pt idx="26">
                  <c:v>0.60416666666666652</c:v>
                </c:pt>
                <c:pt idx="27">
                  <c:v>0.60416666666666652</c:v>
                </c:pt>
                <c:pt idx="28">
                  <c:v>0.60416666666666652</c:v>
                </c:pt>
                <c:pt idx="29">
                  <c:v>0.60416666666666652</c:v>
                </c:pt>
                <c:pt idx="30">
                  <c:v>0.60416666666666652</c:v>
                </c:pt>
                <c:pt idx="31">
                  <c:v>0.58333333333333348</c:v>
                </c:pt>
                <c:pt idx="32">
                  <c:v>0.58333333333333348</c:v>
                </c:pt>
                <c:pt idx="33">
                  <c:v>0.58333333333333348</c:v>
                </c:pt>
                <c:pt idx="34">
                  <c:v>0.58333333333333348</c:v>
                </c:pt>
                <c:pt idx="35">
                  <c:v>0.58333333333333348</c:v>
                </c:pt>
                <c:pt idx="36">
                  <c:v>0.58333333333333348</c:v>
                </c:pt>
                <c:pt idx="37">
                  <c:v>0.58333333333333348</c:v>
                </c:pt>
                <c:pt idx="38">
                  <c:v>0.58333333333333348</c:v>
                </c:pt>
                <c:pt idx="39">
                  <c:v>0.58263888888888893</c:v>
                </c:pt>
                <c:pt idx="40">
                  <c:v>0.58263888888888893</c:v>
                </c:pt>
                <c:pt idx="41">
                  <c:v>0.58333333333333348</c:v>
                </c:pt>
                <c:pt idx="42">
                  <c:v>0.58263888888888893</c:v>
                </c:pt>
                <c:pt idx="43">
                  <c:v>0.58263888888888893</c:v>
                </c:pt>
                <c:pt idx="44">
                  <c:v>0.58263888888888893</c:v>
                </c:pt>
                <c:pt idx="45">
                  <c:v>0.58263888888888893</c:v>
                </c:pt>
                <c:pt idx="46">
                  <c:v>0.58333333333333348</c:v>
                </c:pt>
                <c:pt idx="47">
                  <c:v>0.58333333333333348</c:v>
                </c:pt>
                <c:pt idx="48">
                  <c:v>0.58333333333333348</c:v>
                </c:pt>
                <c:pt idx="49">
                  <c:v>0.58333333333333348</c:v>
                </c:pt>
                <c:pt idx="50">
                  <c:v>0.58263888888888893</c:v>
                </c:pt>
                <c:pt idx="51">
                  <c:v>0.58333333333333348</c:v>
                </c:pt>
                <c:pt idx="52">
                  <c:v>0.58263888888888893</c:v>
                </c:pt>
                <c:pt idx="53">
                  <c:v>0.58333333333333348</c:v>
                </c:pt>
                <c:pt idx="54">
                  <c:v>0.58333333333333348</c:v>
                </c:pt>
                <c:pt idx="55">
                  <c:v>0.58333333333333348</c:v>
                </c:pt>
                <c:pt idx="56">
                  <c:v>0.58263888888888893</c:v>
                </c:pt>
                <c:pt idx="57">
                  <c:v>0.58333333333333348</c:v>
                </c:pt>
                <c:pt idx="58">
                  <c:v>0.58333333333333348</c:v>
                </c:pt>
                <c:pt idx="59">
                  <c:v>0.58263888888888893</c:v>
                </c:pt>
                <c:pt idx="60">
                  <c:v>0.58333333333333348</c:v>
                </c:pt>
                <c:pt idx="61">
                  <c:v>0.58263888888888893</c:v>
                </c:pt>
                <c:pt idx="62">
                  <c:v>0.58263888888888893</c:v>
                </c:pt>
                <c:pt idx="63">
                  <c:v>0.58263888888888893</c:v>
                </c:pt>
                <c:pt idx="64">
                  <c:v>0.58263888888888893</c:v>
                </c:pt>
                <c:pt idx="65">
                  <c:v>0.58263888888888893</c:v>
                </c:pt>
                <c:pt idx="66">
                  <c:v>0.58263888888888893</c:v>
                </c:pt>
                <c:pt idx="67">
                  <c:v>0.58263888888888893</c:v>
                </c:pt>
                <c:pt idx="68">
                  <c:v>0.58263888888888893</c:v>
                </c:pt>
                <c:pt idx="69">
                  <c:v>0.58263888888888893</c:v>
                </c:pt>
                <c:pt idx="70">
                  <c:v>0.58333333333333348</c:v>
                </c:pt>
                <c:pt idx="71">
                  <c:v>0.58333333333333348</c:v>
                </c:pt>
                <c:pt idx="72">
                  <c:v>0.58333333333333348</c:v>
                </c:pt>
                <c:pt idx="73">
                  <c:v>0.58333333333333348</c:v>
                </c:pt>
                <c:pt idx="74">
                  <c:v>0.5625</c:v>
                </c:pt>
                <c:pt idx="75">
                  <c:v>0.56180555555555622</c:v>
                </c:pt>
                <c:pt idx="76">
                  <c:v>0.56180555555555622</c:v>
                </c:pt>
                <c:pt idx="77">
                  <c:v>0.56180555555555622</c:v>
                </c:pt>
                <c:pt idx="78">
                  <c:v>0.56180555555555622</c:v>
                </c:pt>
                <c:pt idx="79">
                  <c:v>0.56180555555555622</c:v>
                </c:pt>
                <c:pt idx="80">
                  <c:v>0.56180555555555622</c:v>
                </c:pt>
                <c:pt idx="81">
                  <c:v>0.56180555555555622</c:v>
                </c:pt>
                <c:pt idx="82">
                  <c:v>0.56180555555555622</c:v>
                </c:pt>
                <c:pt idx="83">
                  <c:v>0.54166666666666652</c:v>
                </c:pt>
                <c:pt idx="84">
                  <c:v>0.54166666666666652</c:v>
                </c:pt>
                <c:pt idx="85">
                  <c:v>0.54166666666666652</c:v>
                </c:pt>
                <c:pt idx="86">
                  <c:v>0.54166666666666652</c:v>
                </c:pt>
                <c:pt idx="87">
                  <c:v>0.54166666666666652</c:v>
                </c:pt>
                <c:pt idx="88">
                  <c:v>0.54166666666666652</c:v>
                </c:pt>
                <c:pt idx="89">
                  <c:v>0.54166666666666652</c:v>
                </c:pt>
                <c:pt idx="90">
                  <c:v>0.54097222222222219</c:v>
                </c:pt>
                <c:pt idx="91">
                  <c:v>0.54097222222222219</c:v>
                </c:pt>
                <c:pt idx="92">
                  <c:v>0.54097222222222219</c:v>
                </c:pt>
                <c:pt idx="93">
                  <c:v>0.54097222222222219</c:v>
                </c:pt>
                <c:pt idx="94">
                  <c:v>0.54166666666666652</c:v>
                </c:pt>
                <c:pt idx="95">
                  <c:v>0.54166666666666652</c:v>
                </c:pt>
                <c:pt idx="96">
                  <c:v>0.54166666666666652</c:v>
                </c:pt>
                <c:pt idx="97">
                  <c:v>0.54166666666666652</c:v>
                </c:pt>
                <c:pt idx="98">
                  <c:v>0.54166666666666652</c:v>
                </c:pt>
                <c:pt idx="99">
                  <c:v>0.54166666666666652</c:v>
                </c:pt>
                <c:pt idx="100">
                  <c:v>0.54166666666666652</c:v>
                </c:pt>
                <c:pt idx="101">
                  <c:v>0.54166666666666652</c:v>
                </c:pt>
                <c:pt idx="102">
                  <c:v>0.54097222222222219</c:v>
                </c:pt>
                <c:pt idx="103">
                  <c:v>0.54166666666666652</c:v>
                </c:pt>
                <c:pt idx="104">
                  <c:v>0.54097222222222219</c:v>
                </c:pt>
                <c:pt idx="105">
                  <c:v>0.54097222222222219</c:v>
                </c:pt>
                <c:pt idx="106">
                  <c:v>0.54097222222222219</c:v>
                </c:pt>
                <c:pt idx="107">
                  <c:v>0.54097222222222219</c:v>
                </c:pt>
                <c:pt idx="108">
                  <c:v>0.54097222222222219</c:v>
                </c:pt>
                <c:pt idx="109">
                  <c:v>0.54097222222222219</c:v>
                </c:pt>
                <c:pt idx="110">
                  <c:v>0.54097222222222219</c:v>
                </c:pt>
                <c:pt idx="111">
                  <c:v>0.54097222222222219</c:v>
                </c:pt>
                <c:pt idx="112">
                  <c:v>0.54097222222222219</c:v>
                </c:pt>
                <c:pt idx="113">
                  <c:v>0.54166666666666652</c:v>
                </c:pt>
                <c:pt idx="114">
                  <c:v>0.54166666666666652</c:v>
                </c:pt>
                <c:pt idx="115">
                  <c:v>0.54166666666666652</c:v>
                </c:pt>
                <c:pt idx="116">
                  <c:v>0.54166666666666652</c:v>
                </c:pt>
                <c:pt idx="117">
                  <c:v>0.45833333333333326</c:v>
                </c:pt>
                <c:pt idx="118">
                  <c:v>0.45833333333333326</c:v>
                </c:pt>
                <c:pt idx="119">
                  <c:v>0.45833333333333326</c:v>
                </c:pt>
                <c:pt idx="120">
                  <c:v>0.45833333333333326</c:v>
                </c:pt>
                <c:pt idx="121">
                  <c:v>0.45833333333333326</c:v>
                </c:pt>
                <c:pt idx="122">
                  <c:v>0.45833333333333326</c:v>
                </c:pt>
                <c:pt idx="123">
                  <c:v>0.45763888888888887</c:v>
                </c:pt>
                <c:pt idx="124">
                  <c:v>0.45833333333333326</c:v>
                </c:pt>
                <c:pt idx="125">
                  <c:v>0.45763888888888887</c:v>
                </c:pt>
                <c:pt idx="126">
                  <c:v>0.45763888888888887</c:v>
                </c:pt>
                <c:pt idx="127">
                  <c:v>0.45763888888888887</c:v>
                </c:pt>
                <c:pt idx="128">
                  <c:v>0.45763888888888887</c:v>
                </c:pt>
                <c:pt idx="129">
                  <c:v>0.45833333333333326</c:v>
                </c:pt>
                <c:pt idx="130">
                  <c:v>0.45833333333333326</c:v>
                </c:pt>
                <c:pt idx="131">
                  <c:v>0.45833333333333326</c:v>
                </c:pt>
                <c:pt idx="132">
                  <c:v>0.45833333333333326</c:v>
                </c:pt>
                <c:pt idx="133">
                  <c:v>0.45763888888888887</c:v>
                </c:pt>
                <c:pt idx="134">
                  <c:v>0.45833333333333326</c:v>
                </c:pt>
                <c:pt idx="135">
                  <c:v>0.45833333333333326</c:v>
                </c:pt>
                <c:pt idx="136">
                  <c:v>0.45833333333333326</c:v>
                </c:pt>
                <c:pt idx="137">
                  <c:v>0.45763888888888887</c:v>
                </c:pt>
                <c:pt idx="138">
                  <c:v>0.45833333333333326</c:v>
                </c:pt>
                <c:pt idx="139">
                  <c:v>0.45833333333333326</c:v>
                </c:pt>
                <c:pt idx="140">
                  <c:v>0.45763888888888887</c:v>
                </c:pt>
                <c:pt idx="141">
                  <c:v>0.45833333333333326</c:v>
                </c:pt>
                <c:pt idx="142">
                  <c:v>0.45763888888888887</c:v>
                </c:pt>
                <c:pt idx="143">
                  <c:v>0.45763888888888887</c:v>
                </c:pt>
                <c:pt idx="144">
                  <c:v>0.45763888888888887</c:v>
                </c:pt>
                <c:pt idx="145">
                  <c:v>0.45763888888888887</c:v>
                </c:pt>
                <c:pt idx="146">
                  <c:v>0.45763888888888887</c:v>
                </c:pt>
                <c:pt idx="147">
                  <c:v>0.45763888888888887</c:v>
                </c:pt>
                <c:pt idx="148">
                  <c:v>0.45763888888888887</c:v>
                </c:pt>
                <c:pt idx="149">
                  <c:v>0.45763888888888887</c:v>
                </c:pt>
                <c:pt idx="150">
                  <c:v>0.45763888888888887</c:v>
                </c:pt>
                <c:pt idx="151">
                  <c:v>0.45833333333333326</c:v>
                </c:pt>
                <c:pt idx="152">
                  <c:v>0.45833333333333326</c:v>
                </c:pt>
                <c:pt idx="153">
                  <c:v>0.45833333333333326</c:v>
                </c:pt>
                <c:pt idx="154">
                  <c:v>0.45833333333333326</c:v>
                </c:pt>
                <c:pt idx="155">
                  <c:v>0.43750000000000028</c:v>
                </c:pt>
                <c:pt idx="156">
                  <c:v>0.43680555555555578</c:v>
                </c:pt>
                <c:pt idx="157">
                  <c:v>0.43750000000000028</c:v>
                </c:pt>
                <c:pt idx="158">
                  <c:v>0.43750000000000028</c:v>
                </c:pt>
                <c:pt idx="159">
                  <c:v>0.43750000000000028</c:v>
                </c:pt>
                <c:pt idx="160">
                  <c:v>0.43750000000000028</c:v>
                </c:pt>
                <c:pt idx="161">
                  <c:v>0.43750000000000028</c:v>
                </c:pt>
                <c:pt idx="162">
                  <c:v>0.43750000000000028</c:v>
                </c:pt>
                <c:pt idx="163">
                  <c:v>0.43750000000000028</c:v>
                </c:pt>
                <c:pt idx="164">
                  <c:v>0.43750000000000028</c:v>
                </c:pt>
                <c:pt idx="165">
                  <c:v>0.43680555555555578</c:v>
                </c:pt>
                <c:pt idx="166">
                  <c:v>0.43680555555555578</c:v>
                </c:pt>
                <c:pt idx="167">
                  <c:v>0.43750000000000028</c:v>
                </c:pt>
                <c:pt idx="168">
                  <c:v>0.43750000000000028</c:v>
                </c:pt>
                <c:pt idx="169">
                  <c:v>0.43680555555555578</c:v>
                </c:pt>
                <c:pt idx="170">
                  <c:v>0.43680555555555578</c:v>
                </c:pt>
                <c:pt idx="171">
                  <c:v>0.43680555555555578</c:v>
                </c:pt>
                <c:pt idx="172">
                  <c:v>0.43680555555555578</c:v>
                </c:pt>
                <c:pt idx="173">
                  <c:v>0.43750000000000028</c:v>
                </c:pt>
                <c:pt idx="174">
                  <c:v>0.43680555555555578</c:v>
                </c:pt>
                <c:pt idx="175">
                  <c:v>0.43680555555555578</c:v>
                </c:pt>
                <c:pt idx="176">
                  <c:v>0.43680555555555578</c:v>
                </c:pt>
                <c:pt idx="177">
                  <c:v>0.43680555555555578</c:v>
                </c:pt>
                <c:pt idx="178">
                  <c:v>0.43750000000000028</c:v>
                </c:pt>
                <c:pt idx="179">
                  <c:v>0.43750000000000028</c:v>
                </c:pt>
                <c:pt idx="180">
                  <c:v>0.43750000000000028</c:v>
                </c:pt>
                <c:pt idx="181">
                  <c:v>0.43680555555555578</c:v>
                </c:pt>
                <c:pt idx="182">
                  <c:v>0.43680555555555578</c:v>
                </c:pt>
                <c:pt idx="183">
                  <c:v>0.43680555555555578</c:v>
                </c:pt>
                <c:pt idx="184">
                  <c:v>0.43750000000000028</c:v>
                </c:pt>
                <c:pt idx="185">
                  <c:v>0.43680555555555578</c:v>
                </c:pt>
                <c:pt idx="186">
                  <c:v>0.43680555555555578</c:v>
                </c:pt>
                <c:pt idx="187">
                  <c:v>0.43750000000000028</c:v>
                </c:pt>
                <c:pt idx="188">
                  <c:v>0.43680555555555578</c:v>
                </c:pt>
                <c:pt idx="189">
                  <c:v>0.43680555555555578</c:v>
                </c:pt>
                <c:pt idx="190">
                  <c:v>0.43750000000000028</c:v>
                </c:pt>
                <c:pt idx="191">
                  <c:v>0.43680555555555578</c:v>
                </c:pt>
                <c:pt idx="192">
                  <c:v>0.43750000000000028</c:v>
                </c:pt>
                <c:pt idx="193">
                  <c:v>0.43750000000000028</c:v>
                </c:pt>
                <c:pt idx="194">
                  <c:v>0.43750000000000028</c:v>
                </c:pt>
                <c:pt idx="195">
                  <c:v>0.43680555555555578</c:v>
                </c:pt>
                <c:pt idx="196">
                  <c:v>0.43750000000000028</c:v>
                </c:pt>
                <c:pt idx="197">
                  <c:v>0.43750000000000028</c:v>
                </c:pt>
                <c:pt idx="198">
                  <c:v>0.43680555555555578</c:v>
                </c:pt>
                <c:pt idx="199">
                  <c:v>0.43750000000000028</c:v>
                </c:pt>
                <c:pt idx="200">
                  <c:v>0.43680555555555578</c:v>
                </c:pt>
                <c:pt idx="201">
                  <c:v>0.43680555555555578</c:v>
                </c:pt>
                <c:pt idx="202">
                  <c:v>0.43680555555555578</c:v>
                </c:pt>
                <c:pt idx="203">
                  <c:v>0.43680555555555578</c:v>
                </c:pt>
                <c:pt idx="204">
                  <c:v>0.43680555555555578</c:v>
                </c:pt>
                <c:pt idx="205">
                  <c:v>0.43680555555555578</c:v>
                </c:pt>
                <c:pt idx="206">
                  <c:v>0.43680555555555578</c:v>
                </c:pt>
                <c:pt idx="207">
                  <c:v>0.43680555555555578</c:v>
                </c:pt>
                <c:pt idx="208">
                  <c:v>0.43680555555555578</c:v>
                </c:pt>
                <c:pt idx="209">
                  <c:v>0.43750000000000028</c:v>
                </c:pt>
                <c:pt idx="210">
                  <c:v>0.43750000000000028</c:v>
                </c:pt>
                <c:pt idx="211">
                  <c:v>0.43750000000000028</c:v>
                </c:pt>
                <c:pt idx="212">
                  <c:v>0.43750000000000028</c:v>
                </c:pt>
                <c:pt idx="213">
                  <c:v>0.41666666666666702</c:v>
                </c:pt>
                <c:pt idx="214">
                  <c:v>0.41666666666666702</c:v>
                </c:pt>
                <c:pt idx="215">
                  <c:v>0.41597222222222252</c:v>
                </c:pt>
                <c:pt idx="216">
                  <c:v>0.41666666666666702</c:v>
                </c:pt>
                <c:pt idx="217">
                  <c:v>0.41666666666666702</c:v>
                </c:pt>
                <c:pt idx="218">
                  <c:v>0.41666666666666702</c:v>
                </c:pt>
                <c:pt idx="219">
                  <c:v>0.41666666666666702</c:v>
                </c:pt>
                <c:pt idx="220">
                  <c:v>0.41666666666666702</c:v>
                </c:pt>
                <c:pt idx="221">
                  <c:v>0.41666666666666702</c:v>
                </c:pt>
                <c:pt idx="222">
                  <c:v>0.41666666666666702</c:v>
                </c:pt>
                <c:pt idx="223">
                  <c:v>0.41597222222222252</c:v>
                </c:pt>
                <c:pt idx="224">
                  <c:v>0.41597222222222252</c:v>
                </c:pt>
                <c:pt idx="225">
                  <c:v>0.41666666666666702</c:v>
                </c:pt>
                <c:pt idx="226">
                  <c:v>0.41666666666666702</c:v>
                </c:pt>
                <c:pt idx="227">
                  <c:v>0.41597222222222252</c:v>
                </c:pt>
                <c:pt idx="228">
                  <c:v>0.41597222222222252</c:v>
                </c:pt>
                <c:pt idx="229">
                  <c:v>0.41666666666666702</c:v>
                </c:pt>
                <c:pt idx="230">
                  <c:v>0.41666666666666702</c:v>
                </c:pt>
                <c:pt idx="231">
                  <c:v>0.41597222222222252</c:v>
                </c:pt>
                <c:pt idx="232">
                  <c:v>0.41597222222222252</c:v>
                </c:pt>
                <c:pt idx="233">
                  <c:v>0.41597222222222252</c:v>
                </c:pt>
                <c:pt idx="234">
                  <c:v>0.41597222222222252</c:v>
                </c:pt>
                <c:pt idx="235">
                  <c:v>0.41666666666666702</c:v>
                </c:pt>
                <c:pt idx="236">
                  <c:v>0.41597222222222252</c:v>
                </c:pt>
                <c:pt idx="237">
                  <c:v>0.41597222222222252</c:v>
                </c:pt>
                <c:pt idx="238">
                  <c:v>0.41597222222222252</c:v>
                </c:pt>
                <c:pt idx="239">
                  <c:v>0.41597222222222252</c:v>
                </c:pt>
                <c:pt idx="240">
                  <c:v>0.41666666666666702</c:v>
                </c:pt>
                <c:pt idx="241">
                  <c:v>0.41666666666666702</c:v>
                </c:pt>
                <c:pt idx="242">
                  <c:v>0.41666666666666702</c:v>
                </c:pt>
                <c:pt idx="243">
                  <c:v>0.41597222222222252</c:v>
                </c:pt>
                <c:pt idx="244">
                  <c:v>0.41597222222222252</c:v>
                </c:pt>
                <c:pt idx="245">
                  <c:v>0.41666666666666702</c:v>
                </c:pt>
                <c:pt idx="246">
                  <c:v>0.41597222222222252</c:v>
                </c:pt>
                <c:pt idx="247">
                  <c:v>0.41597222222222252</c:v>
                </c:pt>
                <c:pt idx="248">
                  <c:v>0.41666666666666702</c:v>
                </c:pt>
                <c:pt idx="249">
                  <c:v>0.41597222222222252</c:v>
                </c:pt>
                <c:pt idx="250">
                  <c:v>0.41597222222222252</c:v>
                </c:pt>
                <c:pt idx="251">
                  <c:v>0.41597222222222252</c:v>
                </c:pt>
                <c:pt idx="252">
                  <c:v>0.41597222222222252</c:v>
                </c:pt>
                <c:pt idx="253">
                  <c:v>0.41666666666666702</c:v>
                </c:pt>
                <c:pt idx="254">
                  <c:v>0.41597222222222252</c:v>
                </c:pt>
                <c:pt idx="255">
                  <c:v>0.41597222222222252</c:v>
                </c:pt>
                <c:pt idx="256">
                  <c:v>0.41666666666666702</c:v>
                </c:pt>
                <c:pt idx="257">
                  <c:v>0.41597222222222252</c:v>
                </c:pt>
                <c:pt idx="258">
                  <c:v>0.41597222222222252</c:v>
                </c:pt>
                <c:pt idx="259">
                  <c:v>0.41666666666666702</c:v>
                </c:pt>
                <c:pt idx="260">
                  <c:v>0.41597222222222252</c:v>
                </c:pt>
                <c:pt idx="261">
                  <c:v>0.41666666666666702</c:v>
                </c:pt>
                <c:pt idx="262">
                  <c:v>0.41666666666666702</c:v>
                </c:pt>
                <c:pt idx="263">
                  <c:v>0.41666666666666702</c:v>
                </c:pt>
                <c:pt idx="264">
                  <c:v>0.41597222222222252</c:v>
                </c:pt>
                <c:pt idx="265">
                  <c:v>0.41666666666666702</c:v>
                </c:pt>
                <c:pt idx="266">
                  <c:v>0.41666666666666702</c:v>
                </c:pt>
                <c:pt idx="267">
                  <c:v>0.41597222222222252</c:v>
                </c:pt>
                <c:pt idx="268">
                  <c:v>0.41666666666666702</c:v>
                </c:pt>
                <c:pt idx="269">
                  <c:v>0.41597222222222252</c:v>
                </c:pt>
                <c:pt idx="270">
                  <c:v>0.41597222222222252</c:v>
                </c:pt>
                <c:pt idx="271">
                  <c:v>0.41597222222222252</c:v>
                </c:pt>
                <c:pt idx="272">
                  <c:v>0.41597222222222252</c:v>
                </c:pt>
                <c:pt idx="273">
                  <c:v>0.41597222222222252</c:v>
                </c:pt>
                <c:pt idx="274">
                  <c:v>0.41597222222222252</c:v>
                </c:pt>
                <c:pt idx="275">
                  <c:v>0.41597222222222252</c:v>
                </c:pt>
                <c:pt idx="276">
                  <c:v>0.41597222222222252</c:v>
                </c:pt>
                <c:pt idx="277">
                  <c:v>0.41597222222222252</c:v>
                </c:pt>
                <c:pt idx="278">
                  <c:v>0.41666666666666702</c:v>
                </c:pt>
                <c:pt idx="279">
                  <c:v>0.41666666666666702</c:v>
                </c:pt>
                <c:pt idx="280">
                  <c:v>0.41666666666666702</c:v>
                </c:pt>
                <c:pt idx="281">
                  <c:v>0.41666666666666702</c:v>
                </c:pt>
                <c:pt idx="282">
                  <c:v>0.39583333333333331</c:v>
                </c:pt>
                <c:pt idx="283">
                  <c:v>0.39583333333333331</c:v>
                </c:pt>
                <c:pt idx="284">
                  <c:v>0.39513888888888937</c:v>
                </c:pt>
                <c:pt idx="285">
                  <c:v>0.39583333333333331</c:v>
                </c:pt>
                <c:pt idx="286">
                  <c:v>0.39583333333333331</c:v>
                </c:pt>
                <c:pt idx="287">
                  <c:v>0.39583333333333331</c:v>
                </c:pt>
                <c:pt idx="288">
                  <c:v>0.39583333333333331</c:v>
                </c:pt>
                <c:pt idx="289">
                  <c:v>0.39583333333333331</c:v>
                </c:pt>
                <c:pt idx="290">
                  <c:v>0.39583333333333331</c:v>
                </c:pt>
                <c:pt idx="291">
                  <c:v>0.39583333333333331</c:v>
                </c:pt>
                <c:pt idx="292">
                  <c:v>0.39513888888888937</c:v>
                </c:pt>
                <c:pt idx="293">
                  <c:v>0.39513888888888937</c:v>
                </c:pt>
                <c:pt idx="294">
                  <c:v>0.39583333333333331</c:v>
                </c:pt>
                <c:pt idx="295">
                  <c:v>0.39583333333333331</c:v>
                </c:pt>
                <c:pt idx="296">
                  <c:v>0.39513888888888937</c:v>
                </c:pt>
                <c:pt idx="297">
                  <c:v>0.39513888888888937</c:v>
                </c:pt>
                <c:pt idx="298">
                  <c:v>0.39583333333333331</c:v>
                </c:pt>
                <c:pt idx="299">
                  <c:v>0.39583333333333331</c:v>
                </c:pt>
                <c:pt idx="300">
                  <c:v>0.39513888888888937</c:v>
                </c:pt>
                <c:pt idx="301">
                  <c:v>0.39513888888888937</c:v>
                </c:pt>
                <c:pt idx="302">
                  <c:v>0.39513888888888937</c:v>
                </c:pt>
                <c:pt idx="303">
                  <c:v>0.39513888888888937</c:v>
                </c:pt>
                <c:pt idx="304">
                  <c:v>0.39583333333333331</c:v>
                </c:pt>
                <c:pt idx="305">
                  <c:v>0.39513888888888937</c:v>
                </c:pt>
                <c:pt idx="306">
                  <c:v>0.39513888888888937</c:v>
                </c:pt>
                <c:pt idx="307">
                  <c:v>0.39513888888888937</c:v>
                </c:pt>
                <c:pt idx="308">
                  <c:v>0.39513888888888937</c:v>
                </c:pt>
                <c:pt idx="309">
                  <c:v>0.39583333333333331</c:v>
                </c:pt>
                <c:pt idx="310">
                  <c:v>0.39583333333333331</c:v>
                </c:pt>
                <c:pt idx="311">
                  <c:v>0.39583333333333331</c:v>
                </c:pt>
                <c:pt idx="312">
                  <c:v>0.39513888888888937</c:v>
                </c:pt>
                <c:pt idx="313">
                  <c:v>0.39513888888888937</c:v>
                </c:pt>
                <c:pt idx="314">
                  <c:v>0.39583333333333331</c:v>
                </c:pt>
                <c:pt idx="315">
                  <c:v>0.39513888888888937</c:v>
                </c:pt>
                <c:pt idx="316">
                  <c:v>0.39513888888888937</c:v>
                </c:pt>
                <c:pt idx="317">
                  <c:v>0.39583333333333331</c:v>
                </c:pt>
                <c:pt idx="318">
                  <c:v>0.39513888888888937</c:v>
                </c:pt>
                <c:pt idx="319">
                  <c:v>0.39513888888888937</c:v>
                </c:pt>
                <c:pt idx="320">
                  <c:v>0.39513888888888937</c:v>
                </c:pt>
                <c:pt idx="321">
                  <c:v>0.39513888888888937</c:v>
                </c:pt>
                <c:pt idx="322">
                  <c:v>0.39583333333333331</c:v>
                </c:pt>
                <c:pt idx="323">
                  <c:v>0.39513888888888937</c:v>
                </c:pt>
                <c:pt idx="324">
                  <c:v>0.39513888888888937</c:v>
                </c:pt>
                <c:pt idx="325">
                  <c:v>0.39583333333333331</c:v>
                </c:pt>
                <c:pt idx="326">
                  <c:v>0.39513888888888937</c:v>
                </c:pt>
                <c:pt idx="327">
                  <c:v>0.39513888888888937</c:v>
                </c:pt>
                <c:pt idx="328">
                  <c:v>0.39583333333333331</c:v>
                </c:pt>
                <c:pt idx="329">
                  <c:v>0.39513888888888937</c:v>
                </c:pt>
                <c:pt idx="330">
                  <c:v>0.39583333333333331</c:v>
                </c:pt>
                <c:pt idx="331">
                  <c:v>0.39583333333333331</c:v>
                </c:pt>
                <c:pt idx="332">
                  <c:v>0.39583333333333331</c:v>
                </c:pt>
                <c:pt idx="333">
                  <c:v>0.39513888888888937</c:v>
                </c:pt>
                <c:pt idx="334">
                  <c:v>0.39583333333333331</c:v>
                </c:pt>
                <c:pt idx="335">
                  <c:v>0.39583333333333331</c:v>
                </c:pt>
                <c:pt idx="336">
                  <c:v>0.39513888888888937</c:v>
                </c:pt>
                <c:pt idx="337">
                  <c:v>0.39583333333333331</c:v>
                </c:pt>
                <c:pt idx="338">
                  <c:v>0.39513888888888937</c:v>
                </c:pt>
                <c:pt idx="339">
                  <c:v>0.39513888888888937</c:v>
                </c:pt>
                <c:pt idx="340">
                  <c:v>0.39513888888888937</c:v>
                </c:pt>
                <c:pt idx="341">
                  <c:v>0.39513888888888937</c:v>
                </c:pt>
                <c:pt idx="342">
                  <c:v>0.39513888888888937</c:v>
                </c:pt>
                <c:pt idx="343">
                  <c:v>0.39513888888888937</c:v>
                </c:pt>
                <c:pt idx="344">
                  <c:v>0.39513888888888937</c:v>
                </c:pt>
                <c:pt idx="345">
                  <c:v>0.39513888888888937</c:v>
                </c:pt>
                <c:pt idx="346">
                  <c:v>0.39513888888888937</c:v>
                </c:pt>
                <c:pt idx="347">
                  <c:v>0.39583333333333331</c:v>
                </c:pt>
                <c:pt idx="348">
                  <c:v>0.39583333333333331</c:v>
                </c:pt>
                <c:pt idx="349">
                  <c:v>0.39583333333333331</c:v>
                </c:pt>
                <c:pt idx="350">
                  <c:v>0.39583333333333331</c:v>
                </c:pt>
                <c:pt idx="351">
                  <c:v>0.37500000000000028</c:v>
                </c:pt>
                <c:pt idx="352">
                  <c:v>0.37500000000000028</c:v>
                </c:pt>
                <c:pt idx="353">
                  <c:v>0.37430555555555578</c:v>
                </c:pt>
                <c:pt idx="354">
                  <c:v>0.37500000000000028</c:v>
                </c:pt>
                <c:pt idx="355">
                  <c:v>0.37500000000000028</c:v>
                </c:pt>
                <c:pt idx="356">
                  <c:v>0.37500000000000028</c:v>
                </c:pt>
                <c:pt idx="357">
                  <c:v>0.37500000000000028</c:v>
                </c:pt>
                <c:pt idx="358">
                  <c:v>0.37500000000000028</c:v>
                </c:pt>
                <c:pt idx="359">
                  <c:v>0.37500000000000028</c:v>
                </c:pt>
                <c:pt idx="360">
                  <c:v>0.37500000000000028</c:v>
                </c:pt>
                <c:pt idx="361">
                  <c:v>0.37430555555555578</c:v>
                </c:pt>
                <c:pt idx="362">
                  <c:v>0.37430555555555578</c:v>
                </c:pt>
                <c:pt idx="363">
                  <c:v>0.37500000000000028</c:v>
                </c:pt>
                <c:pt idx="364">
                  <c:v>0.37500000000000028</c:v>
                </c:pt>
                <c:pt idx="365">
                  <c:v>0.37430555555555578</c:v>
                </c:pt>
                <c:pt idx="366">
                  <c:v>0.37430555555555578</c:v>
                </c:pt>
                <c:pt idx="367">
                  <c:v>0.37500000000000028</c:v>
                </c:pt>
                <c:pt idx="368">
                  <c:v>0.37500000000000028</c:v>
                </c:pt>
                <c:pt idx="369">
                  <c:v>0.37430555555555578</c:v>
                </c:pt>
                <c:pt idx="370">
                  <c:v>0.37430555555555578</c:v>
                </c:pt>
                <c:pt idx="371">
                  <c:v>0.37430555555555578</c:v>
                </c:pt>
                <c:pt idx="372">
                  <c:v>0.37430555555555578</c:v>
                </c:pt>
                <c:pt idx="373">
                  <c:v>0.37500000000000028</c:v>
                </c:pt>
                <c:pt idx="374">
                  <c:v>0.37430555555555578</c:v>
                </c:pt>
                <c:pt idx="375">
                  <c:v>0.37430555555555578</c:v>
                </c:pt>
                <c:pt idx="376">
                  <c:v>0.37430555555555578</c:v>
                </c:pt>
                <c:pt idx="377">
                  <c:v>0.37430555555555578</c:v>
                </c:pt>
                <c:pt idx="378">
                  <c:v>0.37500000000000028</c:v>
                </c:pt>
                <c:pt idx="379">
                  <c:v>0.37500000000000028</c:v>
                </c:pt>
                <c:pt idx="380">
                  <c:v>0.37500000000000028</c:v>
                </c:pt>
                <c:pt idx="381">
                  <c:v>0.37430555555555578</c:v>
                </c:pt>
                <c:pt idx="382">
                  <c:v>0.37430555555555578</c:v>
                </c:pt>
                <c:pt idx="383">
                  <c:v>0.37500000000000028</c:v>
                </c:pt>
                <c:pt idx="384">
                  <c:v>0.37430555555555578</c:v>
                </c:pt>
                <c:pt idx="385">
                  <c:v>0.37430555555555578</c:v>
                </c:pt>
                <c:pt idx="386">
                  <c:v>0.37500000000000028</c:v>
                </c:pt>
                <c:pt idx="387">
                  <c:v>0.37430555555555578</c:v>
                </c:pt>
                <c:pt idx="388">
                  <c:v>0.37430555555555578</c:v>
                </c:pt>
                <c:pt idx="389">
                  <c:v>0.37430555555555578</c:v>
                </c:pt>
                <c:pt idx="390">
                  <c:v>0.37430555555555578</c:v>
                </c:pt>
                <c:pt idx="391">
                  <c:v>0.37500000000000028</c:v>
                </c:pt>
                <c:pt idx="392">
                  <c:v>0.37430555555555578</c:v>
                </c:pt>
                <c:pt idx="393">
                  <c:v>0.37430555555555578</c:v>
                </c:pt>
                <c:pt idx="394">
                  <c:v>0.37500000000000028</c:v>
                </c:pt>
                <c:pt idx="395">
                  <c:v>0.37430555555555578</c:v>
                </c:pt>
                <c:pt idx="396">
                  <c:v>0.37430555555555578</c:v>
                </c:pt>
                <c:pt idx="397">
                  <c:v>0.37500000000000028</c:v>
                </c:pt>
                <c:pt idx="398">
                  <c:v>0.37430555555555578</c:v>
                </c:pt>
                <c:pt idx="399">
                  <c:v>0.37500000000000028</c:v>
                </c:pt>
                <c:pt idx="400">
                  <c:v>0.37500000000000028</c:v>
                </c:pt>
                <c:pt idx="401">
                  <c:v>0.37500000000000028</c:v>
                </c:pt>
                <c:pt idx="402">
                  <c:v>0.37430555555555578</c:v>
                </c:pt>
                <c:pt idx="403">
                  <c:v>0.37500000000000028</c:v>
                </c:pt>
                <c:pt idx="404">
                  <c:v>0.37500000000000028</c:v>
                </c:pt>
                <c:pt idx="405">
                  <c:v>0.37430555555555578</c:v>
                </c:pt>
                <c:pt idx="406">
                  <c:v>0.37500000000000028</c:v>
                </c:pt>
                <c:pt idx="407">
                  <c:v>0.37430555555555578</c:v>
                </c:pt>
                <c:pt idx="408">
                  <c:v>0.37430555555555578</c:v>
                </c:pt>
                <c:pt idx="409">
                  <c:v>0.37430555555555578</c:v>
                </c:pt>
                <c:pt idx="410">
                  <c:v>0.37430555555555578</c:v>
                </c:pt>
                <c:pt idx="411">
                  <c:v>0.37430555555555578</c:v>
                </c:pt>
                <c:pt idx="412">
                  <c:v>0.37430555555555578</c:v>
                </c:pt>
                <c:pt idx="413">
                  <c:v>0.37430555555555578</c:v>
                </c:pt>
                <c:pt idx="414">
                  <c:v>0.37430555555555578</c:v>
                </c:pt>
                <c:pt idx="415">
                  <c:v>0.37430555555555578</c:v>
                </c:pt>
                <c:pt idx="416">
                  <c:v>0.37500000000000028</c:v>
                </c:pt>
                <c:pt idx="417">
                  <c:v>0.37500000000000028</c:v>
                </c:pt>
                <c:pt idx="418">
                  <c:v>0.37500000000000028</c:v>
                </c:pt>
                <c:pt idx="419">
                  <c:v>0.37500000000000028</c:v>
                </c:pt>
                <c:pt idx="420">
                  <c:v>0.35416666666666702</c:v>
                </c:pt>
                <c:pt idx="421">
                  <c:v>0.35416666666666702</c:v>
                </c:pt>
                <c:pt idx="422">
                  <c:v>0.35347222222222252</c:v>
                </c:pt>
                <c:pt idx="423">
                  <c:v>0.35416666666666702</c:v>
                </c:pt>
                <c:pt idx="424">
                  <c:v>0.35416666666666702</c:v>
                </c:pt>
                <c:pt idx="425">
                  <c:v>0.35416666666666702</c:v>
                </c:pt>
                <c:pt idx="426">
                  <c:v>0.35416666666666702</c:v>
                </c:pt>
                <c:pt idx="427">
                  <c:v>0.35416666666666702</c:v>
                </c:pt>
                <c:pt idx="428">
                  <c:v>0.35416666666666702</c:v>
                </c:pt>
                <c:pt idx="429">
                  <c:v>0.35416666666666702</c:v>
                </c:pt>
                <c:pt idx="430">
                  <c:v>0.35347222222222252</c:v>
                </c:pt>
                <c:pt idx="431">
                  <c:v>0.35347222222222252</c:v>
                </c:pt>
                <c:pt idx="432">
                  <c:v>0.35416666666666702</c:v>
                </c:pt>
                <c:pt idx="433">
                  <c:v>0.35416666666666702</c:v>
                </c:pt>
                <c:pt idx="434">
                  <c:v>0.35347222222222252</c:v>
                </c:pt>
                <c:pt idx="435">
                  <c:v>0.35347222222222252</c:v>
                </c:pt>
                <c:pt idx="436">
                  <c:v>0.35416666666666702</c:v>
                </c:pt>
                <c:pt idx="437">
                  <c:v>0.35416666666666702</c:v>
                </c:pt>
                <c:pt idx="438">
                  <c:v>0.35347222222222252</c:v>
                </c:pt>
                <c:pt idx="439">
                  <c:v>0.35347222222222252</c:v>
                </c:pt>
                <c:pt idx="440">
                  <c:v>0.35347222222222252</c:v>
                </c:pt>
                <c:pt idx="441">
                  <c:v>0.35347222222222252</c:v>
                </c:pt>
                <c:pt idx="442">
                  <c:v>0.35416666666666702</c:v>
                </c:pt>
                <c:pt idx="443">
                  <c:v>0.35347222222222252</c:v>
                </c:pt>
                <c:pt idx="444">
                  <c:v>0.35347222222222252</c:v>
                </c:pt>
                <c:pt idx="445">
                  <c:v>0.35347222222222252</c:v>
                </c:pt>
                <c:pt idx="446">
                  <c:v>0.35347222222222252</c:v>
                </c:pt>
                <c:pt idx="447">
                  <c:v>0.35416666666666702</c:v>
                </c:pt>
                <c:pt idx="448">
                  <c:v>0.35416666666666702</c:v>
                </c:pt>
                <c:pt idx="449">
                  <c:v>0.35416666666666702</c:v>
                </c:pt>
                <c:pt idx="450">
                  <c:v>0.35347222222222252</c:v>
                </c:pt>
                <c:pt idx="451">
                  <c:v>0.35347222222222252</c:v>
                </c:pt>
                <c:pt idx="452">
                  <c:v>0.35416666666666702</c:v>
                </c:pt>
                <c:pt idx="453">
                  <c:v>0.35347222222222252</c:v>
                </c:pt>
                <c:pt idx="454">
                  <c:v>0.35347222222222252</c:v>
                </c:pt>
                <c:pt idx="455">
                  <c:v>0.35416666666666702</c:v>
                </c:pt>
                <c:pt idx="456">
                  <c:v>0.35347222222222252</c:v>
                </c:pt>
                <c:pt idx="457">
                  <c:v>0.35347222222222252</c:v>
                </c:pt>
                <c:pt idx="458">
                  <c:v>0.35347222222222252</c:v>
                </c:pt>
                <c:pt idx="459">
                  <c:v>0.35347222222222252</c:v>
                </c:pt>
                <c:pt idx="460">
                  <c:v>0.35416666666666702</c:v>
                </c:pt>
                <c:pt idx="461">
                  <c:v>0.35347222222222252</c:v>
                </c:pt>
                <c:pt idx="462">
                  <c:v>0.35347222222222252</c:v>
                </c:pt>
                <c:pt idx="463">
                  <c:v>0.35416666666666702</c:v>
                </c:pt>
                <c:pt idx="464">
                  <c:v>0.35347222222222252</c:v>
                </c:pt>
                <c:pt idx="465">
                  <c:v>0.35347222222222252</c:v>
                </c:pt>
                <c:pt idx="466">
                  <c:v>0.35416666666666702</c:v>
                </c:pt>
                <c:pt idx="467">
                  <c:v>0.35347222222222252</c:v>
                </c:pt>
                <c:pt idx="468">
                  <c:v>0.35416666666666702</c:v>
                </c:pt>
                <c:pt idx="469">
                  <c:v>0.35416666666666702</c:v>
                </c:pt>
                <c:pt idx="470">
                  <c:v>0.35416666666666702</c:v>
                </c:pt>
                <c:pt idx="471">
                  <c:v>0.35347222222222252</c:v>
                </c:pt>
                <c:pt idx="472">
                  <c:v>0.35416666666666702</c:v>
                </c:pt>
                <c:pt idx="473">
                  <c:v>0.35416666666666702</c:v>
                </c:pt>
                <c:pt idx="474">
                  <c:v>0.35347222222222252</c:v>
                </c:pt>
                <c:pt idx="475">
                  <c:v>0.35416666666666702</c:v>
                </c:pt>
                <c:pt idx="476">
                  <c:v>0.35347222222222252</c:v>
                </c:pt>
                <c:pt idx="477">
                  <c:v>0.35347222222222252</c:v>
                </c:pt>
                <c:pt idx="478">
                  <c:v>0.35347222222222252</c:v>
                </c:pt>
                <c:pt idx="479">
                  <c:v>0.35347222222222252</c:v>
                </c:pt>
                <c:pt idx="480">
                  <c:v>0.35347222222222252</c:v>
                </c:pt>
                <c:pt idx="481">
                  <c:v>0.35347222222222252</c:v>
                </c:pt>
                <c:pt idx="482">
                  <c:v>0.35347222222222252</c:v>
                </c:pt>
                <c:pt idx="483">
                  <c:v>0.35347222222222252</c:v>
                </c:pt>
                <c:pt idx="484">
                  <c:v>0.35347222222222252</c:v>
                </c:pt>
                <c:pt idx="485">
                  <c:v>0.35416666666666702</c:v>
                </c:pt>
                <c:pt idx="486">
                  <c:v>0.35416666666666702</c:v>
                </c:pt>
                <c:pt idx="487">
                  <c:v>0.35416666666666702</c:v>
                </c:pt>
                <c:pt idx="488">
                  <c:v>0.35416666666666702</c:v>
                </c:pt>
                <c:pt idx="489">
                  <c:v>0.33333333333333331</c:v>
                </c:pt>
                <c:pt idx="490">
                  <c:v>0.33333333333333331</c:v>
                </c:pt>
                <c:pt idx="491">
                  <c:v>0.33263888888888937</c:v>
                </c:pt>
                <c:pt idx="492">
                  <c:v>0.33333333333333331</c:v>
                </c:pt>
                <c:pt idx="493">
                  <c:v>0.33263888888888937</c:v>
                </c:pt>
                <c:pt idx="494">
                  <c:v>0.33263888888888937</c:v>
                </c:pt>
                <c:pt idx="495">
                  <c:v>0.33333333333333331</c:v>
                </c:pt>
                <c:pt idx="496">
                  <c:v>0.33333333333333331</c:v>
                </c:pt>
                <c:pt idx="497">
                  <c:v>0.33263888888888937</c:v>
                </c:pt>
                <c:pt idx="498">
                  <c:v>0.33263888888888937</c:v>
                </c:pt>
                <c:pt idx="499">
                  <c:v>0.33333333333333331</c:v>
                </c:pt>
                <c:pt idx="500">
                  <c:v>0.33333333333333331</c:v>
                </c:pt>
                <c:pt idx="501">
                  <c:v>0.33263888888888937</c:v>
                </c:pt>
                <c:pt idx="502">
                  <c:v>0.33263888888888937</c:v>
                </c:pt>
                <c:pt idx="503">
                  <c:v>0.33263888888888937</c:v>
                </c:pt>
                <c:pt idx="504">
                  <c:v>0.33263888888888937</c:v>
                </c:pt>
                <c:pt idx="505">
                  <c:v>0.33263888888888937</c:v>
                </c:pt>
                <c:pt idx="506">
                  <c:v>0.33263888888888937</c:v>
                </c:pt>
                <c:pt idx="507">
                  <c:v>0.33263888888888937</c:v>
                </c:pt>
                <c:pt idx="508">
                  <c:v>0.33263888888888937</c:v>
                </c:pt>
                <c:pt idx="509">
                  <c:v>0.33333333333333331</c:v>
                </c:pt>
                <c:pt idx="510">
                  <c:v>0.33263888888888937</c:v>
                </c:pt>
                <c:pt idx="511">
                  <c:v>0.33263888888888937</c:v>
                </c:pt>
                <c:pt idx="512">
                  <c:v>0.33333333333333331</c:v>
                </c:pt>
                <c:pt idx="513">
                  <c:v>0.33263888888888937</c:v>
                </c:pt>
                <c:pt idx="514">
                  <c:v>0.33263888888888937</c:v>
                </c:pt>
                <c:pt idx="515">
                  <c:v>0.33263888888888937</c:v>
                </c:pt>
                <c:pt idx="516">
                  <c:v>0.33263888888888937</c:v>
                </c:pt>
                <c:pt idx="517">
                  <c:v>0.33333333333333331</c:v>
                </c:pt>
                <c:pt idx="518">
                  <c:v>0.33263888888888937</c:v>
                </c:pt>
                <c:pt idx="519">
                  <c:v>0.33263888888888937</c:v>
                </c:pt>
                <c:pt idx="520">
                  <c:v>0.33333333333333331</c:v>
                </c:pt>
                <c:pt idx="521">
                  <c:v>0.33263888888888937</c:v>
                </c:pt>
                <c:pt idx="522">
                  <c:v>0.33263888888888937</c:v>
                </c:pt>
                <c:pt idx="523">
                  <c:v>0.33333333333333331</c:v>
                </c:pt>
                <c:pt idx="524">
                  <c:v>0.33263888888888937</c:v>
                </c:pt>
                <c:pt idx="525">
                  <c:v>0.33333333333333331</c:v>
                </c:pt>
                <c:pt idx="526">
                  <c:v>0.33333333333333331</c:v>
                </c:pt>
                <c:pt idx="527">
                  <c:v>0.33263888888888937</c:v>
                </c:pt>
                <c:pt idx="528">
                  <c:v>0.33333333333333331</c:v>
                </c:pt>
                <c:pt idx="529">
                  <c:v>0.33263888888888937</c:v>
                </c:pt>
                <c:pt idx="530">
                  <c:v>0.33263888888888937</c:v>
                </c:pt>
                <c:pt idx="531">
                  <c:v>0.33263888888888937</c:v>
                </c:pt>
                <c:pt idx="532">
                  <c:v>0.33263888888888937</c:v>
                </c:pt>
                <c:pt idx="533">
                  <c:v>0.33263888888888937</c:v>
                </c:pt>
                <c:pt idx="534">
                  <c:v>0.33263888888888937</c:v>
                </c:pt>
                <c:pt idx="535">
                  <c:v>0.33263888888888937</c:v>
                </c:pt>
                <c:pt idx="536">
                  <c:v>0.33263888888888937</c:v>
                </c:pt>
                <c:pt idx="537">
                  <c:v>0.33263888888888937</c:v>
                </c:pt>
                <c:pt idx="538">
                  <c:v>0.25</c:v>
                </c:pt>
                <c:pt idx="539">
                  <c:v>0.25</c:v>
                </c:pt>
                <c:pt idx="540">
                  <c:v>0.25</c:v>
                </c:pt>
                <c:pt idx="541">
                  <c:v>0.25</c:v>
                </c:pt>
                <c:pt idx="542">
                  <c:v>0.25</c:v>
                </c:pt>
                <c:pt idx="543">
                  <c:v>0.25</c:v>
                </c:pt>
                <c:pt idx="544">
                  <c:v>0.25</c:v>
                </c:pt>
                <c:pt idx="545">
                  <c:v>0.25</c:v>
                </c:pt>
                <c:pt idx="546">
                  <c:v>0.25</c:v>
                </c:pt>
                <c:pt idx="547">
                  <c:v>0.25</c:v>
                </c:pt>
                <c:pt idx="548">
                  <c:v>0.24930555555555556</c:v>
                </c:pt>
                <c:pt idx="549">
                  <c:v>0.25</c:v>
                </c:pt>
                <c:pt idx="550">
                  <c:v>0.24930555555555556</c:v>
                </c:pt>
                <c:pt idx="551">
                  <c:v>0.24930555555555556</c:v>
                </c:pt>
                <c:pt idx="552">
                  <c:v>0.24930555555555556</c:v>
                </c:pt>
                <c:pt idx="553">
                  <c:v>0.25</c:v>
                </c:pt>
                <c:pt idx="554">
                  <c:v>0.25</c:v>
                </c:pt>
                <c:pt idx="555">
                  <c:v>0.25</c:v>
                </c:pt>
                <c:pt idx="556">
                  <c:v>0.25</c:v>
                </c:pt>
                <c:pt idx="557">
                  <c:v>0.25</c:v>
                </c:pt>
                <c:pt idx="558">
                  <c:v>0.24930555555555556</c:v>
                </c:pt>
                <c:pt idx="559">
                  <c:v>0.25</c:v>
                </c:pt>
                <c:pt idx="560">
                  <c:v>0.24930555555555556</c:v>
                </c:pt>
                <c:pt idx="561">
                  <c:v>0.25</c:v>
                </c:pt>
                <c:pt idx="562">
                  <c:v>0.25</c:v>
                </c:pt>
                <c:pt idx="563">
                  <c:v>0.25</c:v>
                </c:pt>
                <c:pt idx="564">
                  <c:v>0.24930555555555556</c:v>
                </c:pt>
                <c:pt idx="565">
                  <c:v>0.25</c:v>
                </c:pt>
                <c:pt idx="566">
                  <c:v>0.25</c:v>
                </c:pt>
                <c:pt idx="567">
                  <c:v>0.24930555555555556</c:v>
                </c:pt>
                <c:pt idx="568">
                  <c:v>0.25</c:v>
                </c:pt>
                <c:pt idx="569">
                  <c:v>0.24930555555555556</c:v>
                </c:pt>
                <c:pt idx="570">
                  <c:v>0.24930555555555556</c:v>
                </c:pt>
                <c:pt idx="571">
                  <c:v>0.24930555555555556</c:v>
                </c:pt>
                <c:pt idx="572">
                  <c:v>0.24930555555555556</c:v>
                </c:pt>
                <c:pt idx="573">
                  <c:v>0.24930555555555556</c:v>
                </c:pt>
                <c:pt idx="574">
                  <c:v>0.25</c:v>
                </c:pt>
                <c:pt idx="575">
                  <c:v>0.25</c:v>
                </c:pt>
                <c:pt idx="576">
                  <c:v>0.25</c:v>
                </c:pt>
                <c:pt idx="577">
                  <c:v>0.25</c:v>
                </c:pt>
                <c:pt idx="578">
                  <c:v>0.22916666666666669</c:v>
                </c:pt>
                <c:pt idx="579">
                  <c:v>0.22916666666666669</c:v>
                </c:pt>
                <c:pt idx="580">
                  <c:v>0.22847222222222235</c:v>
                </c:pt>
                <c:pt idx="581">
                  <c:v>0.22916666666666669</c:v>
                </c:pt>
                <c:pt idx="582">
                  <c:v>0.22916666666666669</c:v>
                </c:pt>
                <c:pt idx="583">
                  <c:v>0.22916666666666669</c:v>
                </c:pt>
                <c:pt idx="584">
                  <c:v>0.22916666666666669</c:v>
                </c:pt>
                <c:pt idx="585">
                  <c:v>0.22916666666666669</c:v>
                </c:pt>
                <c:pt idx="586">
                  <c:v>0.22916666666666669</c:v>
                </c:pt>
                <c:pt idx="587">
                  <c:v>0.22916666666666669</c:v>
                </c:pt>
                <c:pt idx="588">
                  <c:v>0.22847222222222235</c:v>
                </c:pt>
                <c:pt idx="589">
                  <c:v>0.22847222222222235</c:v>
                </c:pt>
                <c:pt idx="590">
                  <c:v>0.22916666666666669</c:v>
                </c:pt>
                <c:pt idx="591">
                  <c:v>0.22916666666666669</c:v>
                </c:pt>
                <c:pt idx="592">
                  <c:v>0.22847222222222235</c:v>
                </c:pt>
                <c:pt idx="593">
                  <c:v>0.22847222222222235</c:v>
                </c:pt>
                <c:pt idx="594">
                  <c:v>0.22916666666666669</c:v>
                </c:pt>
                <c:pt idx="595">
                  <c:v>0.22916666666666669</c:v>
                </c:pt>
                <c:pt idx="596">
                  <c:v>0.22847222222222235</c:v>
                </c:pt>
                <c:pt idx="597">
                  <c:v>0.22847222222222235</c:v>
                </c:pt>
                <c:pt idx="598">
                  <c:v>0.22847222222222235</c:v>
                </c:pt>
                <c:pt idx="599">
                  <c:v>0.22847222222222235</c:v>
                </c:pt>
                <c:pt idx="600">
                  <c:v>0.22916666666666669</c:v>
                </c:pt>
                <c:pt idx="601">
                  <c:v>0.22847222222222235</c:v>
                </c:pt>
                <c:pt idx="602">
                  <c:v>0.22847222222222235</c:v>
                </c:pt>
                <c:pt idx="603">
                  <c:v>0.22847222222222235</c:v>
                </c:pt>
                <c:pt idx="604">
                  <c:v>0.22847222222222235</c:v>
                </c:pt>
                <c:pt idx="605">
                  <c:v>0.22916666666666669</c:v>
                </c:pt>
                <c:pt idx="606">
                  <c:v>0.22916666666666669</c:v>
                </c:pt>
                <c:pt idx="607">
                  <c:v>0.22916666666666669</c:v>
                </c:pt>
                <c:pt idx="608">
                  <c:v>0.22847222222222235</c:v>
                </c:pt>
                <c:pt idx="609">
                  <c:v>0.22916666666666669</c:v>
                </c:pt>
                <c:pt idx="610">
                  <c:v>0.22847222222222235</c:v>
                </c:pt>
                <c:pt idx="611">
                  <c:v>0.22847222222222235</c:v>
                </c:pt>
                <c:pt idx="612">
                  <c:v>0.22916666666666669</c:v>
                </c:pt>
                <c:pt idx="613">
                  <c:v>0.22847222222222235</c:v>
                </c:pt>
                <c:pt idx="614">
                  <c:v>0.22847222222222235</c:v>
                </c:pt>
                <c:pt idx="615">
                  <c:v>0.22847222222222235</c:v>
                </c:pt>
                <c:pt idx="616">
                  <c:v>0.22847222222222235</c:v>
                </c:pt>
                <c:pt idx="617">
                  <c:v>0.22916666666666669</c:v>
                </c:pt>
                <c:pt idx="618">
                  <c:v>0.22847222222222235</c:v>
                </c:pt>
                <c:pt idx="619">
                  <c:v>0.22847222222222235</c:v>
                </c:pt>
                <c:pt idx="620">
                  <c:v>0.22916666666666669</c:v>
                </c:pt>
                <c:pt idx="621">
                  <c:v>0.22847222222222235</c:v>
                </c:pt>
                <c:pt idx="622">
                  <c:v>0.22847222222222235</c:v>
                </c:pt>
                <c:pt idx="623">
                  <c:v>0.22916666666666669</c:v>
                </c:pt>
                <c:pt idx="624">
                  <c:v>0.22847222222222235</c:v>
                </c:pt>
                <c:pt idx="625">
                  <c:v>0.22916666666666669</c:v>
                </c:pt>
                <c:pt idx="626">
                  <c:v>0.22916666666666669</c:v>
                </c:pt>
                <c:pt idx="627">
                  <c:v>0.22916666666666669</c:v>
                </c:pt>
                <c:pt idx="628">
                  <c:v>0.22847222222222235</c:v>
                </c:pt>
                <c:pt idx="629">
                  <c:v>0.22916666666666669</c:v>
                </c:pt>
                <c:pt idx="630">
                  <c:v>0.22916666666666669</c:v>
                </c:pt>
                <c:pt idx="631">
                  <c:v>0.22847222222222235</c:v>
                </c:pt>
                <c:pt idx="632">
                  <c:v>0.22916666666666669</c:v>
                </c:pt>
                <c:pt idx="633">
                  <c:v>0.22847222222222235</c:v>
                </c:pt>
                <c:pt idx="634">
                  <c:v>0.22847222222222235</c:v>
                </c:pt>
                <c:pt idx="635">
                  <c:v>0.22847222222222235</c:v>
                </c:pt>
                <c:pt idx="636">
                  <c:v>0.22847222222222235</c:v>
                </c:pt>
                <c:pt idx="637">
                  <c:v>0.22847222222222235</c:v>
                </c:pt>
                <c:pt idx="638">
                  <c:v>0.22847222222222235</c:v>
                </c:pt>
                <c:pt idx="639">
                  <c:v>0.22847222222222235</c:v>
                </c:pt>
                <c:pt idx="640">
                  <c:v>0.22847222222222235</c:v>
                </c:pt>
                <c:pt idx="641">
                  <c:v>0.22847222222222235</c:v>
                </c:pt>
                <c:pt idx="642">
                  <c:v>0.22916666666666669</c:v>
                </c:pt>
                <c:pt idx="643">
                  <c:v>0.22916666666666669</c:v>
                </c:pt>
                <c:pt idx="644">
                  <c:v>0.22916666666666669</c:v>
                </c:pt>
                <c:pt idx="645">
                  <c:v>0.22916666666666669</c:v>
                </c:pt>
                <c:pt idx="646">
                  <c:v>0.2076388888888889</c:v>
                </c:pt>
                <c:pt idx="647">
                  <c:v>0.20833333333333351</c:v>
                </c:pt>
                <c:pt idx="648">
                  <c:v>0.20833333333333351</c:v>
                </c:pt>
                <c:pt idx="649">
                  <c:v>0.20833333333333351</c:v>
                </c:pt>
                <c:pt idx="650">
                  <c:v>0.2076388888888889</c:v>
                </c:pt>
                <c:pt idx="651">
                  <c:v>0.2076388888888889</c:v>
                </c:pt>
                <c:pt idx="652">
                  <c:v>0.2076388888888889</c:v>
                </c:pt>
                <c:pt idx="653">
                  <c:v>0.2076388888888889</c:v>
                </c:pt>
                <c:pt idx="654">
                  <c:v>0.2076388888888889</c:v>
                </c:pt>
                <c:pt idx="655">
                  <c:v>0.2076388888888889</c:v>
                </c:pt>
                <c:pt idx="656">
                  <c:v>0.2076388888888889</c:v>
                </c:pt>
                <c:pt idx="657">
                  <c:v>0.2076388888888889</c:v>
                </c:pt>
                <c:pt idx="658">
                  <c:v>0.2076388888888889</c:v>
                </c:pt>
                <c:pt idx="659">
                  <c:v>0.2076388888888889</c:v>
                </c:pt>
                <c:pt idx="660">
                  <c:v>0.2076388888888889</c:v>
                </c:pt>
                <c:pt idx="661">
                  <c:v>0.2076388888888889</c:v>
                </c:pt>
                <c:pt idx="662">
                  <c:v>0.2076388888888889</c:v>
                </c:pt>
                <c:pt idx="663">
                  <c:v>0.2076388888888889</c:v>
                </c:pt>
                <c:pt idx="664">
                  <c:v>0.2076388888888889</c:v>
                </c:pt>
                <c:pt idx="665">
                  <c:v>0.2076388888888889</c:v>
                </c:pt>
                <c:pt idx="666">
                  <c:v>0.2076388888888889</c:v>
                </c:pt>
                <c:pt idx="667">
                  <c:v>0.2076388888888889</c:v>
                </c:pt>
                <c:pt idx="668">
                  <c:v>0.2076388888888889</c:v>
                </c:pt>
                <c:pt idx="669">
                  <c:v>0.2076388888888889</c:v>
                </c:pt>
                <c:pt idx="670">
                  <c:v>0.2076388888888889</c:v>
                </c:pt>
                <c:pt idx="671">
                  <c:v>0.20833333333333351</c:v>
                </c:pt>
                <c:pt idx="672">
                  <c:v>0.2076388888888889</c:v>
                </c:pt>
                <c:pt idx="673">
                  <c:v>0.2076388888888889</c:v>
                </c:pt>
                <c:pt idx="674">
                  <c:v>0.20833333333333351</c:v>
                </c:pt>
                <c:pt idx="675">
                  <c:v>0.2076388888888889</c:v>
                </c:pt>
                <c:pt idx="676">
                  <c:v>0.20833333333333351</c:v>
                </c:pt>
                <c:pt idx="677">
                  <c:v>0.20833333333333351</c:v>
                </c:pt>
                <c:pt idx="678">
                  <c:v>0.20833333333333351</c:v>
                </c:pt>
                <c:pt idx="679">
                  <c:v>0.2076388888888889</c:v>
                </c:pt>
                <c:pt idx="680">
                  <c:v>0.20833333333333351</c:v>
                </c:pt>
                <c:pt idx="681">
                  <c:v>0.20833333333333351</c:v>
                </c:pt>
                <c:pt idx="682">
                  <c:v>0.2076388888888889</c:v>
                </c:pt>
                <c:pt idx="683">
                  <c:v>0.20833333333333351</c:v>
                </c:pt>
                <c:pt idx="684">
                  <c:v>0.2076388888888889</c:v>
                </c:pt>
                <c:pt idx="685">
                  <c:v>0.2076388888888889</c:v>
                </c:pt>
                <c:pt idx="686">
                  <c:v>0.2076388888888889</c:v>
                </c:pt>
                <c:pt idx="687">
                  <c:v>0.2076388888888889</c:v>
                </c:pt>
                <c:pt idx="688">
                  <c:v>0.2076388888888889</c:v>
                </c:pt>
                <c:pt idx="689">
                  <c:v>0.2076388888888889</c:v>
                </c:pt>
                <c:pt idx="690">
                  <c:v>0.2076388888888889</c:v>
                </c:pt>
                <c:pt idx="691">
                  <c:v>0.2076388888888889</c:v>
                </c:pt>
                <c:pt idx="692">
                  <c:v>0.2076388888888889</c:v>
                </c:pt>
                <c:pt idx="693">
                  <c:v>0.125</c:v>
                </c:pt>
                <c:pt idx="694">
                  <c:v>0.125</c:v>
                </c:pt>
                <c:pt idx="695">
                  <c:v>0.125</c:v>
                </c:pt>
                <c:pt idx="696">
                  <c:v>0.125</c:v>
                </c:pt>
                <c:pt idx="697">
                  <c:v>0.125</c:v>
                </c:pt>
                <c:pt idx="698">
                  <c:v>0.125</c:v>
                </c:pt>
                <c:pt idx="699">
                  <c:v>0.10416666666666674</c:v>
                </c:pt>
                <c:pt idx="700">
                  <c:v>0.10416666666666674</c:v>
                </c:pt>
                <c:pt idx="701">
                  <c:v>0.10416666666666674</c:v>
                </c:pt>
                <c:pt idx="702">
                  <c:v>0.10416666666666674</c:v>
                </c:pt>
                <c:pt idx="703">
                  <c:v>0.10416666666666674</c:v>
                </c:pt>
                <c:pt idx="704">
                  <c:v>0.10416666666666674</c:v>
                </c:pt>
                <c:pt idx="705">
                  <c:v>0.1034722222222223</c:v>
                </c:pt>
                <c:pt idx="706">
                  <c:v>0.10416666666666674</c:v>
                </c:pt>
                <c:pt idx="707">
                  <c:v>0.1034722222222223</c:v>
                </c:pt>
                <c:pt idx="708">
                  <c:v>0.1034722222222223</c:v>
                </c:pt>
                <c:pt idx="709">
                  <c:v>0.1034722222222223</c:v>
                </c:pt>
                <c:pt idx="710">
                  <c:v>0.1034722222222223</c:v>
                </c:pt>
                <c:pt idx="711">
                  <c:v>0.10416666666666674</c:v>
                </c:pt>
                <c:pt idx="712">
                  <c:v>0.10416666666666674</c:v>
                </c:pt>
                <c:pt idx="713">
                  <c:v>0.10416666666666674</c:v>
                </c:pt>
                <c:pt idx="714">
                  <c:v>0.1034722222222223</c:v>
                </c:pt>
                <c:pt idx="715">
                  <c:v>0.10416666666666674</c:v>
                </c:pt>
                <c:pt idx="716">
                  <c:v>0.1034722222222223</c:v>
                </c:pt>
                <c:pt idx="717">
                  <c:v>0.10416666666666674</c:v>
                </c:pt>
                <c:pt idx="718">
                  <c:v>0.10416666666666674</c:v>
                </c:pt>
                <c:pt idx="719">
                  <c:v>0.10416666666666674</c:v>
                </c:pt>
                <c:pt idx="720">
                  <c:v>0.1034722222222223</c:v>
                </c:pt>
                <c:pt idx="721">
                  <c:v>0.10416666666666674</c:v>
                </c:pt>
                <c:pt idx="722">
                  <c:v>0.10416666666666674</c:v>
                </c:pt>
                <c:pt idx="723">
                  <c:v>0.1034722222222223</c:v>
                </c:pt>
                <c:pt idx="724">
                  <c:v>0.10416666666666674</c:v>
                </c:pt>
                <c:pt idx="725">
                  <c:v>0.1034722222222223</c:v>
                </c:pt>
                <c:pt idx="726">
                  <c:v>0.1034722222222223</c:v>
                </c:pt>
                <c:pt idx="727">
                  <c:v>0.1034722222222223</c:v>
                </c:pt>
                <c:pt idx="728">
                  <c:v>0.1034722222222223</c:v>
                </c:pt>
                <c:pt idx="729">
                  <c:v>0.1034722222222223</c:v>
                </c:pt>
                <c:pt idx="730">
                  <c:v>0.1034722222222223</c:v>
                </c:pt>
                <c:pt idx="731">
                  <c:v>0.1034722222222223</c:v>
                </c:pt>
                <c:pt idx="732">
                  <c:v>0.1034722222222223</c:v>
                </c:pt>
                <c:pt idx="733">
                  <c:v>0.1034722222222223</c:v>
                </c:pt>
                <c:pt idx="734">
                  <c:v>0.10416666666666674</c:v>
                </c:pt>
                <c:pt idx="735">
                  <c:v>0.10416666666666674</c:v>
                </c:pt>
                <c:pt idx="736">
                  <c:v>0.10416666666666674</c:v>
                </c:pt>
                <c:pt idx="737">
                  <c:v>0.10416666666666674</c:v>
                </c:pt>
                <c:pt idx="738">
                  <c:v>8.3333333333333398E-2</c:v>
                </c:pt>
                <c:pt idx="739">
                  <c:v>8.263888888888897E-2</c:v>
                </c:pt>
                <c:pt idx="740">
                  <c:v>8.3333333333333398E-2</c:v>
                </c:pt>
                <c:pt idx="741">
                  <c:v>8.3333333333333398E-2</c:v>
                </c:pt>
                <c:pt idx="742">
                  <c:v>8.3333333333333398E-2</c:v>
                </c:pt>
                <c:pt idx="743">
                  <c:v>8.3333333333333398E-2</c:v>
                </c:pt>
                <c:pt idx="744">
                  <c:v>8.3333333333333398E-2</c:v>
                </c:pt>
                <c:pt idx="745">
                  <c:v>8.3333333333333398E-2</c:v>
                </c:pt>
                <c:pt idx="746">
                  <c:v>8.3333333333333398E-2</c:v>
                </c:pt>
                <c:pt idx="747">
                  <c:v>8.263888888888897E-2</c:v>
                </c:pt>
                <c:pt idx="748">
                  <c:v>8.263888888888897E-2</c:v>
                </c:pt>
                <c:pt idx="749">
                  <c:v>8.3333333333333398E-2</c:v>
                </c:pt>
                <c:pt idx="750">
                  <c:v>8.3333333333333398E-2</c:v>
                </c:pt>
                <c:pt idx="751">
                  <c:v>8.263888888888897E-2</c:v>
                </c:pt>
                <c:pt idx="752">
                  <c:v>8.263888888888897E-2</c:v>
                </c:pt>
                <c:pt idx="753">
                  <c:v>8.263888888888897E-2</c:v>
                </c:pt>
                <c:pt idx="754">
                  <c:v>8.263888888888897E-2</c:v>
                </c:pt>
                <c:pt idx="755">
                  <c:v>8.3333333333333398E-2</c:v>
                </c:pt>
                <c:pt idx="756">
                  <c:v>8.263888888888897E-2</c:v>
                </c:pt>
                <c:pt idx="757">
                  <c:v>8.263888888888897E-2</c:v>
                </c:pt>
                <c:pt idx="758">
                  <c:v>8.263888888888897E-2</c:v>
                </c:pt>
                <c:pt idx="759">
                  <c:v>8.263888888888897E-2</c:v>
                </c:pt>
                <c:pt idx="760">
                  <c:v>8.3333333333333398E-2</c:v>
                </c:pt>
                <c:pt idx="761">
                  <c:v>8.3333333333333398E-2</c:v>
                </c:pt>
                <c:pt idx="762">
                  <c:v>8.3333333333333398E-2</c:v>
                </c:pt>
                <c:pt idx="763">
                  <c:v>8.263888888888897E-2</c:v>
                </c:pt>
                <c:pt idx="764">
                  <c:v>8.263888888888897E-2</c:v>
                </c:pt>
                <c:pt idx="765">
                  <c:v>8.263888888888897E-2</c:v>
                </c:pt>
                <c:pt idx="766">
                  <c:v>8.3333333333333398E-2</c:v>
                </c:pt>
                <c:pt idx="767">
                  <c:v>8.263888888888897E-2</c:v>
                </c:pt>
                <c:pt idx="768">
                  <c:v>8.263888888888897E-2</c:v>
                </c:pt>
                <c:pt idx="769">
                  <c:v>8.3333333333333398E-2</c:v>
                </c:pt>
                <c:pt idx="770">
                  <c:v>8.263888888888897E-2</c:v>
                </c:pt>
                <c:pt idx="771">
                  <c:v>8.263888888888897E-2</c:v>
                </c:pt>
                <c:pt idx="772">
                  <c:v>8.3333333333333398E-2</c:v>
                </c:pt>
                <c:pt idx="773">
                  <c:v>8.263888888888897E-2</c:v>
                </c:pt>
                <c:pt idx="774">
                  <c:v>8.3333333333333398E-2</c:v>
                </c:pt>
                <c:pt idx="775">
                  <c:v>8.3333333333333398E-2</c:v>
                </c:pt>
                <c:pt idx="776">
                  <c:v>8.3333333333333398E-2</c:v>
                </c:pt>
                <c:pt idx="777">
                  <c:v>8.263888888888897E-2</c:v>
                </c:pt>
                <c:pt idx="778">
                  <c:v>8.3333333333333398E-2</c:v>
                </c:pt>
                <c:pt idx="779">
                  <c:v>8.3333333333333398E-2</c:v>
                </c:pt>
                <c:pt idx="780">
                  <c:v>8.263888888888897E-2</c:v>
                </c:pt>
                <c:pt idx="781">
                  <c:v>8.3333333333333398E-2</c:v>
                </c:pt>
                <c:pt idx="782">
                  <c:v>8.263888888888897E-2</c:v>
                </c:pt>
                <c:pt idx="783">
                  <c:v>8.263888888888897E-2</c:v>
                </c:pt>
                <c:pt idx="784">
                  <c:v>8.263888888888897E-2</c:v>
                </c:pt>
                <c:pt idx="785">
                  <c:v>8.263888888888897E-2</c:v>
                </c:pt>
                <c:pt idx="786">
                  <c:v>8.263888888888897E-2</c:v>
                </c:pt>
                <c:pt idx="787">
                  <c:v>8.263888888888897E-2</c:v>
                </c:pt>
                <c:pt idx="788">
                  <c:v>8.263888888888897E-2</c:v>
                </c:pt>
                <c:pt idx="789">
                  <c:v>8.263888888888897E-2</c:v>
                </c:pt>
                <c:pt idx="790">
                  <c:v>8.263888888888897E-2</c:v>
                </c:pt>
                <c:pt idx="791">
                  <c:v>8.3333333333333398E-2</c:v>
                </c:pt>
                <c:pt idx="792">
                  <c:v>8.3333333333333398E-2</c:v>
                </c:pt>
                <c:pt idx="793">
                  <c:v>8.3333333333333398E-2</c:v>
                </c:pt>
                <c:pt idx="794">
                  <c:v>8.3333333333333398E-2</c:v>
                </c:pt>
                <c:pt idx="795">
                  <c:v>6.2500000000000014E-2</c:v>
                </c:pt>
                <c:pt idx="796">
                  <c:v>6.2500000000000014E-2</c:v>
                </c:pt>
                <c:pt idx="797">
                  <c:v>6.1805555555555523E-2</c:v>
                </c:pt>
                <c:pt idx="798">
                  <c:v>6.2500000000000014E-2</c:v>
                </c:pt>
                <c:pt idx="799">
                  <c:v>6.2500000000000014E-2</c:v>
                </c:pt>
                <c:pt idx="800">
                  <c:v>6.2500000000000014E-2</c:v>
                </c:pt>
                <c:pt idx="801">
                  <c:v>6.2500000000000014E-2</c:v>
                </c:pt>
                <c:pt idx="802">
                  <c:v>6.2500000000000014E-2</c:v>
                </c:pt>
                <c:pt idx="803">
                  <c:v>6.2500000000000014E-2</c:v>
                </c:pt>
                <c:pt idx="804">
                  <c:v>6.2500000000000014E-2</c:v>
                </c:pt>
                <c:pt idx="805">
                  <c:v>6.1805555555555523E-2</c:v>
                </c:pt>
                <c:pt idx="806">
                  <c:v>6.1805555555555523E-2</c:v>
                </c:pt>
                <c:pt idx="807">
                  <c:v>6.2500000000000014E-2</c:v>
                </c:pt>
                <c:pt idx="808">
                  <c:v>6.2500000000000014E-2</c:v>
                </c:pt>
                <c:pt idx="809">
                  <c:v>6.1805555555555523E-2</c:v>
                </c:pt>
                <c:pt idx="810">
                  <c:v>6.1805555555555523E-2</c:v>
                </c:pt>
                <c:pt idx="811">
                  <c:v>6.2500000000000014E-2</c:v>
                </c:pt>
                <c:pt idx="812">
                  <c:v>6.2500000000000014E-2</c:v>
                </c:pt>
                <c:pt idx="813">
                  <c:v>6.1805555555555523E-2</c:v>
                </c:pt>
                <c:pt idx="814">
                  <c:v>6.1805555555555523E-2</c:v>
                </c:pt>
                <c:pt idx="815">
                  <c:v>6.1805555555555523E-2</c:v>
                </c:pt>
                <c:pt idx="816">
                  <c:v>6.1805555555555523E-2</c:v>
                </c:pt>
                <c:pt idx="817">
                  <c:v>6.2500000000000014E-2</c:v>
                </c:pt>
                <c:pt idx="818">
                  <c:v>6.1805555555555523E-2</c:v>
                </c:pt>
                <c:pt idx="819">
                  <c:v>6.1805555555555523E-2</c:v>
                </c:pt>
                <c:pt idx="820">
                  <c:v>6.1805555555555523E-2</c:v>
                </c:pt>
                <c:pt idx="821">
                  <c:v>6.1805555555555523E-2</c:v>
                </c:pt>
                <c:pt idx="822">
                  <c:v>6.2500000000000014E-2</c:v>
                </c:pt>
                <c:pt idx="823">
                  <c:v>6.2500000000000014E-2</c:v>
                </c:pt>
                <c:pt idx="824">
                  <c:v>6.2500000000000014E-2</c:v>
                </c:pt>
                <c:pt idx="825">
                  <c:v>6.1805555555555523E-2</c:v>
                </c:pt>
                <c:pt idx="826">
                  <c:v>6.1805555555555523E-2</c:v>
                </c:pt>
                <c:pt idx="827">
                  <c:v>6.2500000000000014E-2</c:v>
                </c:pt>
                <c:pt idx="828">
                  <c:v>6.1805555555555523E-2</c:v>
                </c:pt>
                <c:pt idx="829">
                  <c:v>6.1805555555555523E-2</c:v>
                </c:pt>
                <c:pt idx="830">
                  <c:v>6.2500000000000014E-2</c:v>
                </c:pt>
                <c:pt idx="831">
                  <c:v>6.1805555555555523E-2</c:v>
                </c:pt>
                <c:pt idx="832">
                  <c:v>6.1805555555555523E-2</c:v>
                </c:pt>
                <c:pt idx="833">
                  <c:v>6.1805555555555523E-2</c:v>
                </c:pt>
                <c:pt idx="834">
                  <c:v>6.1805555555555523E-2</c:v>
                </c:pt>
                <c:pt idx="835">
                  <c:v>6.2500000000000014E-2</c:v>
                </c:pt>
                <c:pt idx="836">
                  <c:v>6.1805555555555523E-2</c:v>
                </c:pt>
                <c:pt idx="837">
                  <c:v>6.1805555555555523E-2</c:v>
                </c:pt>
                <c:pt idx="838">
                  <c:v>6.2500000000000014E-2</c:v>
                </c:pt>
                <c:pt idx="839">
                  <c:v>6.1805555555555523E-2</c:v>
                </c:pt>
                <c:pt idx="840">
                  <c:v>6.1805555555555523E-2</c:v>
                </c:pt>
                <c:pt idx="841">
                  <c:v>6.2500000000000014E-2</c:v>
                </c:pt>
                <c:pt idx="842">
                  <c:v>6.1805555555555523E-2</c:v>
                </c:pt>
                <c:pt idx="843">
                  <c:v>6.2500000000000014E-2</c:v>
                </c:pt>
                <c:pt idx="844">
                  <c:v>6.2500000000000014E-2</c:v>
                </c:pt>
                <c:pt idx="845">
                  <c:v>6.2500000000000014E-2</c:v>
                </c:pt>
                <c:pt idx="846">
                  <c:v>6.1805555555555523E-2</c:v>
                </c:pt>
                <c:pt idx="847">
                  <c:v>6.2500000000000014E-2</c:v>
                </c:pt>
                <c:pt idx="848">
                  <c:v>6.2500000000000014E-2</c:v>
                </c:pt>
                <c:pt idx="849">
                  <c:v>6.1805555555555523E-2</c:v>
                </c:pt>
                <c:pt idx="850">
                  <c:v>6.2500000000000014E-2</c:v>
                </c:pt>
                <c:pt idx="851">
                  <c:v>6.1805555555555523E-2</c:v>
                </c:pt>
                <c:pt idx="852">
                  <c:v>6.1805555555555523E-2</c:v>
                </c:pt>
                <c:pt idx="853">
                  <c:v>6.1805555555555523E-2</c:v>
                </c:pt>
                <c:pt idx="854">
                  <c:v>6.1805555555555523E-2</c:v>
                </c:pt>
                <c:pt idx="855">
                  <c:v>6.1805555555555523E-2</c:v>
                </c:pt>
                <c:pt idx="856">
                  <c:v>6.1805555555555523E-2</c:v>
                </c:pt>
                <c:pt idx="857">
                  <c:v>6.1805555555555523E-2</c:v>
                </c:pt>
                <c:pt idx="858">
                  <c:v>6.1805555555555523E-2</c:v>
                </c:pt>
                <c:pt idx="859">
                  <c:v>6.1805555555555523E-2</c:v>
                </c:pt>
                <c:pt idx="860">
                  <c:v>6.2500000000000014E-2</c:v>
                </c:pt>
                <c:pt idx="861">
                  <c:v>6.2500000000000014E-2</c:v>
                </c:pt>
                <c:pt idx="862">
                  <c:v>6.2500000000000014E-2</c:v>
                </c:pt>
                <c:pt idx="863">
                  <c:v>6.2500000000000014E-2</c:v>
                </c:pt>
                <c:pt idx="864">
                  <c:v>4.1666666666666671E-2</c:v>
                </c:pt>
                <c:pt idx="865">
                  <c:v>4.1666666666666671E-2</c:v>
                </c:pt>
                <c:pt idx="866">
                  <c:v>4.0972222222222278E-2</c:v>
                </c:pt>
                <c:pt idx="867">
                  <c:v>4.1666666666666671E-2</c:v>
                </c:pt>
                <c:pt idx="868">
                  <c:v>4.1666666666666671E-2</c:v>
                </c:pt>
                <c:pt idx="869">
                  <c:v>4.1666666666666671E-2</c:v>
                </c:pt>
                <c:pt idx="870">
                  <c:v>4.1666666666666671E-2</c:v>
                </c:pt>
                <c:pt idx="871">
                  <c:v>4.1666666666666671E-2</c:v>
                </c:pt>
                <c:pt idx="872">
                  <c:v>4.1666666666666671E-2</c:v>
                </c:pt>
                <c:pt idx="873">
                  <c:v>4.1666666666666671E-2</c:v>
                </c:pt>
                <c:pt idx="874">
                  <c:v>4.0972222222222278E-2</c:v>
                </c:pt>
                <c:pt idx="875">
                  <c:v>4.0972222222222278E-2</c:v>
                </c:pt>
                <c:pt idx="876">
                  <c:v>4.1666666666666671E-2</c:v>
                </c:pt>
                <c:pt idx="877">
                  <c:v>4.1666666666666671E-2</c:v>
                </c:pt>
                <c:pt idx="878">
                  <c:v>4.0972222222222278E-2</c:v>
                </c:pt>
                <c:pt idx="879">
                  <c:v>4.0972222222222278E-2</c:v>
                </c:pt>
                <c:pt idx="880">
                  <c:v>4.1666666666666671E-2</c:v>
                </c:pt>
                <c:pt idx="881">
                  <c:v>4.1666666666666671E-2</c:v>
                </c:pt>
                <c:pt idx="882">
                  <c:v>4.0972222222222278E-2</c:v>
                </c:pt>
                <c:pt idx="883">
                  <c:v>4.0972222222222278E-2</c:v>
                </c:pt>
                <c:pt idx="884">
                  <c:v>4.0972222222222278E-2</c:v>
                </c:pt>
                <c:pt idx="885">
                  <c:v>4.0972222222222278E-2</c:v>
                </c:pt>
                <c:pt idx="886">
                  <c:v>4.1666666666666671E-2</c:v>
                </c:pt>
                <c:pt idx="887">
                  <c:v>4.0972222222222278E-2</c:v>
                </c:pt>
                <c:pt idx="888">
                  <c:v>4.0972222222222278E-2</c:v>
                </c:pt>
                <c:pt idx="889">
                  <c:v>4.0972222222222278E-2</c:v>
                </c:pt>
                <c:pt idx="890">
                  <c:v>4.0972222222222278E-2</c:v>
                </c:pt>
                <c:pt idx="891">
                  <c:v>4.1666666666666671E-2</c:v>
                </c:pt>
                <c:pt idx="892">
                  <c:v>4.1666666666666671E-2</c:v>
                </c:pt>
                <c:pt idx="893">
                  <c:v>4.1666666666666671E-2</c:v>
                </c:pt>
                <c:pt idx="894">
                  <c:v>4.0972222222222278E-2</c:v>
                </c:pt>
                <c:pt idx="895">
                  <c:v>4.0972222222222278E-2</c:v>
                </c:pt>
                <c:pt idx="896">
                  <c:v>4.1666666666666671E-2</c:v>
                </c:pt>
                <c:pt idx="897">
                  <c:v>4.0972222222222278E-2</c:v>
                </c:pt>
                <c:pt idx="898">
                  <c:v>4.0972222222222278E-2</c:v>
                </c:pt>
                <c:pt idx="899">
                  <c:v>4.1666666666666671E-2</c:v>
                </c:pt>
                <c:pt idx="900">
                  <c:v>4.0972222222222278E-2</c:v>
                </c:pt>
                <c:pt idx="901">
                  <c:v>4.0972222222222278E-2</c:v>
                </c:pt>
                <c:pt idx="902">
                  <c:v>4.0972222222222278E-2</c:v>
                </c:pt>
                <c:pt idx="903">
                  <c:v>4.0972222222222278E-2</c:v>
                </c:pt>
                <c:pt idx="904">
                  <c:v>4.1666666666666671E-2</c:v>
                </c:pt>
                <c:pt idx="905">
                  <c:v>4.0972222222222278E-2</c:v>
                </c:pt>
                <c:pt idx="906">
                  <c:v>4.0972222222222278E-2</c:v>
                </c:pt>
                <c:pt idx="907">
                  <c:v>4.1666666666666671E-2</c:v>
                </c:pt>
                <c:pt idx="908">
                  <c:v>4.0972222222222278E-2</c:v>
                </c:pt>
                <c:pt idx="909">
                  <c:v>4.0972222222222278E-2</c:v>
                </c:pt>
                <c:pt idx="910">
                  <c:v>4.1666666666666671E-2</c:v>
                </c:pt>
                <c:pt idx="911">
                  <c:v>4.0972222222222278E-2</c:v>
                </c:pt>
                <c:pt idx="912">
                  <c:v>4.1666666666666671E-2</c:v>
                </c:pt>
                <c:pt idx="913">
                  <c:v>4.1666666666666671E-2</c:v>
                </c:pt>
                <c:pt idx="914">
                  <c:v>4.1666666666666671E-2</c:v>
                </c:pt>
                <c:pt idx="915">
                  <c:v>4.0972222222222278E-2</c:v>
                </c:pt>
                <c:pt idx="916">
                  <c:v>4.1666666666666671E-2</c:v>
                </c:pt>
                <c:pt idx="917">
                  <c:v>4.1666666666666671E-2</c:v>
                </c:pt>
                <c:pt idx="918">
                  <c:v>4.0972222222222278E-2</c:v>
                </c:pt>
                <c:pt idx="919">
                  <c:v>4.1666666666666671E-2</c:v>
                </c:pt>
                <c:pt idx="920">
                  <c:v>4.0972222222222278E-2</c:v>
                </c:pt>
                <c:pt idx="921">
                  <c:v>4.0972222222222278E-2</c:v>
                </c:pt>
                <c:pt idx="922">
                  <c:v>4.0972222222222278E-2</c:v>
                </c:pt>
                <c:pt idx="923">
                  <c:v>4.0972222222222278E-2</c:v>
                </c:pt>
                <c:pt idx="924">
                  <c:v>4.0972222222222278E-2</c:v>
                </c:pt>
                <c:pt idx="925">
                  <c:v>4.0972222222222278E-2</c:v>
                </c:pt>
                <c:pt idx="926">
                  <c:v>4.0972222222222278E-2</c:v>
                </c:pt>
                <c:pt idx="927">
                  <c:v>4.0972222222222278E-2</c:v>
                </c:pt>
                <c:pt idx="928">
                  <c:v>4.0972222222222278E-2</c:v>
                </c:pt>
                <c:pt idx="929">
                  <c:v>4.1666666666666671E-2</c:v>
                </c:pt>
                <c:pt idx="930">
                  <c:v>4.1666666666666671E-2</c:v>
                </c:pt>
                <c:pt idx="931">
                  <c:v>4.1666666666666671E-2</c:v>
                </c:pt>
                <c:pt idx="932">
                  <c:v>4.1666666666666671E-2</c:v>
                </c:pt>
                <c:pt idx="933">
                  <c:v>2.083333333333336E-2</c:v>
                </c:pt>
                <c:pt idx="934">
                  <c:v>2.083333333333336E-2</c:v>
                </c:pt>
                <c:pt idx="935">
                  <c:v>2.0138888888888887E-2</c:v>
                </c:pt>
                <c:pt idx="936">
                  <c:v>2.083333333333336E-2</c:v>
                </c:pt>
                <c:pt idx="937">
                  <c:v>2.083333333333336E-2</c:v>
                </c:pt>
                <c:pt idx="938">
                  <c:v>2.083333333333336E-2</c:v>
                </c:pt>
                <c:pt idx="939">
                  <c:v>2.083333333333336E-2</c:v>
                </c:pt>
                <c:pt idx="940">
                  <c:v>2.083333333333336E-2</c:v>
                </c:pt>
                <c:pt idx="941">
                  <c:v>2.083333333333336E-2</c:v>
                </c:pt>
                <c:pt idx="942">
                  <c:v>2.083333333333336E-2</c:v>
                </c:pt>
                <c:pt idx="943">
                  <c:v>2.0138888888888887E-2</c:v>
                </c:pt>
                <c:pt idx="944">
                  <c:v>2.0138888888888887E-2</c:v>
                </c:pt>
                <c:pt idx="945">
                  <c:v>2.083333333333336E-2</c:v>
                </c:pt>
                <c:pt idx="946">
                  <c:v>2.083333333333336E-2</c:v>
                </c:pt>
                <c:pt idx="947">
                  <c:v>2.0138888888888887E-2</c:v>
                </c:pt>
                <c:pt idx="948">
                  <c:v>2.0138888888888887E-2</c:v>
                </c:pt>
                <c:pt idx="949">
                  <c:v>2.083333333333336E-2</c:v>
                </c:pt>
                <c:pt idx="950">
                  <c:v>2.083333333333336E-2</c:v>
                </c:pt>
                <c:pt idx="951">
                  <c:v>2.0138888888888887E-2</c:v>
                </c:pt>
                <c:pt idx="952">
                  <c:v>2.0138888888888887E-2</c:v>
                </c:pt>
                <c:pt idx="953">
                  <c:v>2.0138888888888887E-2</c:v>
                </c:pt>
                <c:pt idx="954">
                  <c:v>2.0138888888888887E-2</c:v>
                </c:pt>
                <c:pt idx="955">
                  <c:v>2.083333333333336E-2</c:v>
                </c:pt>
                <c:pt idx="956">
                  <c:v>2.0138888888888887E-2</c:v>
                </c:pt>
                <c:pt idx="957">
                  <c:v>2.0138888888888887E-2</c:v>
                </c:pt>
                <c:pt idx="958">
                  <c:v>2.0138888888888887E-2</c:v>
                </c:pt>
                <c:pt idx="959">
                  <c:v>2.0138888888888887E-2</c:v>
                </c:pt>
                <c:pt idx="960">
                  <c:v>2.083333333333336E-2</c:v>
                </c:pt>
                <c:pt idx="961">
                  <c:v>2.083333333333336E-2</c:v>
                </c:pt>
                <c:pt idx="962">
                  <c:v>2.083333333333336E-2</c:v>
                </c:pt>
                <c:pt idx="963">
                  <c:v>2.0138888888888887E-2</c:v>
                </c:pt>
                <c:pt idx="964">
                  <c:v>2.0138888888888887E-2</c:v>
                </c:pt>
                <c:pt idx="965">
                  <c:v>2.083333333333336E-2</c:v>
                </c:pt>
                <c:pt idx="966">
                  <c:v>2.0138888888888887E-2</c:v>
                </c:pt>
                <c:pt idx="967">
                  <c:v>2.0138888888888887E-2</c:v>
                </c:pt>
                <c:pt idx="968">
                  <c:v>2.083333333333336E-2</c:v>
                </c:pt>
                <c:pt idx="969">
                  <c:v>2.0138888888888887E-2</c:v>
                </c:pt>
                <c:pt idx="970">
                  <c:v>2.0138888888888887E-2</c:v>
                </c:pt>
                <c:pt idx="971">
                  <c:v>2.0138888888888887E-2</c:v>
                </c:pt>
                <c:pt idx="972">
                  <c:v>2.0138888888888887E-2</c:v>
                </c:pt>
                <c:pt idx="973">
                  <c:v>2.083333333333336E-2</c:v>
                </c:pt>
                <c:pt idx="974">
                  <c:v>2.0138888888888887E-2</c:v>
                </c:pt>
                <c:pt idx="975">
                  <c:v>2.0138888888888887E-2</c:v>
                </c:pt>
                <c:pt idx="976">
                  <c:v>2.083333333333336E-2</c:v>
                </c:pt>
                <c:pt idx="977">
                  <c:v>2.0138888888888887E-2</c:v>
                </c:pt>
                <c:pt idx="978">
                  <c:v>2.0138888888888887E-2</c:v>
                </c:pt>
                <c:pt idx="979">
                  <c:v>2.083333333333336E-2</c:v>
                </c:pt>
                <c:pt idx="980">
                  <c:v>2.0138888888888887E-2</c:v>
                </c:pt>
                <c:pt idx="981">
                  <c:v>2.083333333333336E-2</c:v>
                </c:pt>
                <c:pt idx="982">
                  <c:v>2.083333333333336E-2</c:v>
                </c:pt>
                <c:pt idx="983">
                  <c:v>2.083333333333336E-2</c:v>
                </c:pt>
                <c:pt idx="984">
                  <c:v>2.0138888888888887E-2</c:v>
                </c:pt>
                <c:pt idx="985">
                  <c:v>2.083333333333336E-2</c:v>
                </c:pt>
                <c:pt idx="986">
                  <c:v>2.083333333333336E-2</c:v>
                </c:pt>
                <c:pt idx="987">
                  <c:v>2.0138888888888887E-2</c:v>
                </c:pt>
                <c:pt idx="988">
                  <c:v>2.083333333333336E-2</c:v>
                </c:pt>
                <c:pt idx="989">
                  <c:v>2.0138888888888887E-2</c:v>
                </c:pt>
                <c:pt idx="990">
                  <c:v>2.0138888888888887E-2</c:v>
                </c:pt>
                <c:pt idx="991">
                  <c:v>2.0138888888888887E-2</c:v>
                </c:pt>
                <c:pt idx="992">
                  <c:v>2.0138888888888887E-2</c:v>
                </c:pt>
                <c:pt idx="993">
                  <c:v>2.0138888888888887E-2</c:v>
                </c:pt>
                <c:pt idx="994">
                  <c:v>2.0138888888888887E-2</c:v>
                </c:pt>
                <c:pt idx="995">
                  <c:v>2.0138888888888887E-2</c:v>
                </c:pt>
                <c:pt idx="996">
                  <c:v>2.0138888888888887E-2</c:v>
                </c:pt>
                <c:pt idx="997">
                  <c:v>2.0138888888888887E-2</c:v>
                </c:pt>
                <c:pt idx="998">
                  <c:v>2.083333333333336E-2</c:v>
                </c:pt>
                <c:pt idx="999">
                  <c:v>2.083333333333336E-2</c:v>
                </c:pt>
                <c:pt idx="1000">
                  <c:v>2.083333333333336E-2</c:v>
                </c:pt>
                <c:pt idx="1001">
                  <c:v>2.083333333333336E-2</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numCache>
            </c:numRef>
          </c:xVal>
          <c:yVal>
            <c:numRef>
              <c:f>FM_00Z_T19_40_32ZD_201450_20160!$P$8023:$P$9056</c:f>
              <c:numCache>
                <c:formatCode>General</c:formatCode>
                <c:ptCount val="1034"/>
                <c:pt idx="0">
                  <c:v>5242</c:v>
                </c:pt>
                <c:pt idx="1">
                  <c:v>5242</c:v>
                </c:pt>
                <c:pt idx="2">
                  <c:v>5242</c:v>
                </c:pt>
                <c:pt idx="3">
                  <c:v>5242</c:v>
                </c:pt>
                <c:pt idx="4">
                  <c:v>5268.2</c:v>
                </c:pt>
                <c:pt idx="5">
                  <c:v>4670.2</c:v>
                </c:pt>
                <c:pt idx="6">
                  <c:v>4670.2</c:v>
                </c:pt>
                <c:pt idx="7">
                  <c:v>4670.2</c:v>
                </c:pt>
                <c:pt idx="8">
                  <c:v>5268.2</c:v>
                </c:pt>
                <c:pt idx="9">
                  <c:v>5268.2</c:v>
                </c:pt>
                <c:pt idx="10">
                  <c:v>5268.2</c:v>
                </c:pt>
                <c:pt idx="11">
                  <c:v>5268.2</c:v>
                </c:pt>
                <c:pt idx="12">
                  <c:v>4670.2</c:v>
                </c:pt>
                <c:pt idx="13">
                  <c:v>4670.2</c:v>
                </c:pt>
                <c:pt idx="14">
                  <c:v>4670.2</c:v>
                </c:pt>
                <c:pt idx="15">
                  <c:v>4670.2</c:v>
                </c:pt>
                <c:pt idx="16">
                  <c:v>5268.2</c:v>
                </c:pt>
                <c:pt idx="17">
                  <c:v>5268.2</c:v>
                </c:pt>
                <c:pt idx="18">
                  <c:v>5268.2</c:v>
                </c:pt>
                <c:pt idx="19">
                  <c:v>5268.2</c:v>
                </c:pt>
                <c:pt idx="20">
                  <c:v>5268.2</c:v>
                </c:pt>
                <c:pt idx="21">
                  <c:v>5268.2</c:v>
                </c:pt>
                <c:pt idx="22">
                  <c:v>5268.2</c:v>
                </c:pt>
                <c:pt idx="23">
                  <c:v>5268.2</c:v>
                </c:pt>
                <c:pt idx="24">
                  <c:v>5268.2</c:v>
                </c:pt>
                <c:pt idx="25">
                  <c:v>4670.2</c:v>
                </c:pt>
                <c:pt idx="26">
                  <c:v>4670.2</c:v>
                </c:pt>
                <c:pt idx="27">
                  <c:v>4670.2</c:v>
                </c:pt>
                <c:pt idx="28">
                  <c:v>4670.2</c:v>
                </c:pt>
                <c:pt idx="29">
                  <c:v>4670.2</c:v>
                </c:pt>
                <c:pt idx="30">
                  <c:v>4670.2</c:v>
                </c:pt>
                <c:pt idx="31">
                  <c:v>4636.9000000000005</c:v>
                </c:pt>
                <c:pt idx="32">
                  <c:v>4586.2</c:v>
                </c:pt>
                <c:pt idx="33">
                  <c:v>4636.9000000000005</c:v>
                </c:pt>
                <c:pt idx="34">
                  <c:v>4636.9000000000005</c:v>
                </c:pt>
                <c:pt idx="35">
                  <c:v>4636.9000000000005</c:v>
                </c:pt>
                <c:pt idx="36">
                  <c:v>4586.2</c:v>
                </c:pt>
                <c:pt idx="37">
                  <c:v>4586.2</c:v>
                </c:pt>
                <c:pt idx="38">
                  <c:v>4586.2</c:v>
                </c:pt>
                <c:pt idx="39">
                  <c:v>4586.2</c:v>
                </c:pt>
                <c:pt idx="40">
                  <c:v>4636.9000000000005</c:v>
                </c:pt>
                <c:pt idx="41">
                  <c:v>4586.2</c:v>
                </c:pt>
                <c:pt idx="42">
                  <c:v>4636.9000000000005</c:v>
                </c:pt>
                <c:pt idx="43">
                  <c:v>4636.9000000000005</c:v>
                </c:pt>
                <c:pt idx="44">
                  <c:v>4636.9000000000005</c:v>
                </c:pt>
                <c:pt idx="45">
                  <c:v>4636.9000000000005</c:v>
                </c:pt>
                <c:pt idx="46">
                  <c:v>4636.9000000000005</c:v>
                </c:pt>
                <c:pt idx="47">
                  <c:v>4636.9000000000005</c:v>
                </c:pt>
                <c:pt idx="48">
                  <c:v>4636.9000000000005</c:v>
                </c:pt>
                <c:pt idx="49">
                  <c:v>4586.2</c:v>
                </c:pt>
                <c:pt idx="50">
                  <c:v>4636.9000000000005</c:v>
                </c:pt>
                <c:pt idx="51">
                  <c:v>4586.2</c:v>
                </c:pt>
                <c:pt idx="52">
                  <c:v>4636.9000000000005</c:v>
                </c:pt>
                <c:pt idx="53">
                  <c:v>4586.2</c:v>
                </c:pt>
                <c:pt idx="54">
                  <c:v>4586.2</c:v>
                </c:pt>
                <c:pt idx="55">
                  <c:v>4636.9000000000005</c:v>
                </c:pt>
                <c:pt idx="56">
                  <c:v>4636.9000000000005</c:v>
                </c:pt>
                <c:pt idx="57">
                  <c:v>4636.9000000000005</c:v>
                </c:pt>
                <c:pt idx="58">
                  <c:v>4636.9000000000005</c:v>
                </c:pt>
                <c:pt idx="59">
                  <c:v>4636.9000000000005</c:v>
                </c:pt>
                <c:pt idx="60">
                  <c:v>4636.9000000000005</c:v>
                </c:pt>
                <c:pt idx="61">
                  <c:v>4636.9000000000005</c:v>
                </c:pt>
                <c:pt idx="62">
                  <c:v>4636.9000000000005</c:v>
                </c:pt>
                <c:pt idx="63">
                  <c:v>4636.9000000000005</c:v>
                </c:pt>
                <c:pt idx="64">
                  <c:v>4636.9000000000005</c:v>
                </c:pt>
                <c:pt idx="65">
                  <c:v>4636.9000000000005</c:v>
                </c:pt>
                <c:pt idx="66">
                  <c:v>4636.9000000000005</c:v>
                </c:pt>
                <c:pt idx="67">
                  <c:v>4636.9000000000005</c:v>
                </c:pt>
                <c:pt idx="68">
                  <c:v>4636.9000000000005</c:v>
                </c:pt>
                <c:pt idx="69">
                  <c:v>4636.9000000000005</c:v>
                </c:pt>
                <c:pt idx="70">
                  <c:v>4636.9000000000005</c:v>
                </c:pt>
                <c:pt idx="71">
                  <c:v>4636.9000000000005</c:v>
                </c:pt>
                <c:pt idx="72">
                  <c:v>4636.9000000000005</c:v>
                </c:pt>
                <c:pt idx="73">
                  <c:v>4636.9000000000005</c:v>
                </c:pt>
                <c:pt idx="74">
                  <c:v>4603</c:v>
                </c:pt>
                <c:pt idx="75">
                  <c:v>4603</c:v>
                </c:pt>
                <c:pt idx="76">
                  <c:v>4603</c:v>
                </c:pt>
                <c:pt idx="77">
                  <c:v>4603</c:v>
                </c:pt>
                <c:pt idx="78">
                  <c:v>4603</c:v>
                </c:pt>
                <c:pt idx="79">
                  <c:v>4603</c:v>
                </c:pt>
                <c:pt idx="80">
                  <c:v>4603</c:v>
                </c:pt>
                <c:pt idx="81">
                  <c:v>4603</c:v>
                </c:pt>
                <c:pt idx="82">
                  <c:v>4603</c:v>
                </c:pt>
                <c:pt idx="83">
                  <c:v>3856.9</c:v>
                </c:pt>
                <c:pt idx="84">
                  <c:v>3856.9</c:v>
                </c:pt>
                <c:pt idx="85">
                  <c:v>3856.9</c:v>
                </c:pt>
                <c:pt idx="86">
                  <c:v>3856.9</c:v>
                </c:pt>
                <c:pt idx="87">
                  <c:v>3856.9</c:v>
                </c:pt>
                <c:pt idx="88">
                  <c:v>3856.9</c:v>
                </c:pt>
                <c:pt idx="89">
                  <c:v>3856.9</c:v>
                </c:pt>
                <c:pt idx="90">
                  <c:v>3856.9</c:v>
                </c:pt>
                <c:pt idx="91">
                  <c:v>3856.9</c:v>
                </c:pt>
                <c:pt idx="92">
                  <c:v>3856.9</c:v>
                </c:pt>
                <c:pt idx="93">
                  <c:v>3856.9</c:v>
                </c:pt>
                <c:pt idx="94">
                  <c:v>3856.9</c:v>
                </c:pt>
                <c:pt idx="95">
                  <c:v>3856.9</c:v>
                </c:pt>
                <c:pt idx="96">
                  <c:v>3856.9</c:v>
                </c:pt>
                <c:pt idx="97">
                  <c:v>3856.9</c:v>
                </c:pt>
                <c:pt idx="98">
                  <c:v>3856.9</c:v>
                </c:pt>
                <c:pt idx="99">
                  <c:v>3856.9</c:v>
                </c:pt>
                <c:pt idx="100">
                  <c:v>3856.9</c:v>
                </c:pt>
                <c:pt idx="101">
                  <c:v>3856.9</c:v>
                </c:pt>
                <c:pt idx="102">
                  <c:v>3856.9</c:v>
                </c:pt>
                <c:pt idx="103">
                  <c:v>3856.9</c:v>
                </c:pt>
                <c:pt idx="104">
                  <c:v>3856.9</c:v>
                </c:pt>
                <c:pt idx="105">
                  <c:v>3856.9</c:v>
                </c:pt>
                <c:pt idx="106">
                  <c:v>3856.9</c:v>
                </c:pt>
                <c:pt idx="107">
                  <c:v>3856.9</c:v>
                </c:pt>
                <c:pt idx="108">
                  <c:v>3856.9</c:v>
                </c:pt>
                <c:pt idx="109">
                  <c:v>3856.9</c:v>
                </c:pt>
                <c:pt idx="110">
                  <c:v>3856.9</c:v>
                </c:pt>
                <c:pt idx="111">
                  <c:v>3856.9</c:v>
                </c:pt>
                <c:pt idx="112">
                  <c:v>3856.9</c:v>
                </c:pt>
                <c:pt idx="113">
                  <c:v>3856.9</c:v>
                </c:pt>
                <c:pt idx="114">
                  <c:v>3856.9</c:v>
                </c:pt>
                <c:pt idx="115">
                  <c:v>3856.9</c:v>
                </c:pt>
                <c:pt idx="116">
                  <c:v>3856.9</c:v>
                </c:pt>
                <c:pt idx="117">
                  <c:v>4888.5</c:v>
                </c:pt>
                <c:pt idx="118">
                  <c:v>4888.5</c:v>
                </c:pt>
                <c:pt idx="119">
                  <c:v>4888.5</c:v>
                </c:pt>
                <c:pt idx="120">
                  <c:v>4888.5</c:v>
                </c:pt>
                <c:pt idx="121">
                  <c:v>4888.5</c:v>
                </c:pt>
                <c:pt idx="122">
                  <c:v>4888.5</c:v>
                </c:pt>
                <c:pt idx="123">
                  <c:v>4888.5</c:v>
                </c:pt>
                <c:pt idx="124">
                  <c:v>4888.5</c:v>
                </c:pt>
                <c:pt idx="125">
                  <c:v>4888.5</c:v>
                </c:pt>
                <c:pt idx="126">
                  <c:v>4888.5</c:v>
                </c:pt>
                <c:pt idx="127">
                  <c:v>4888.5</c:v>
                </c:pt>
                <c:pt idx="128">
                  <c:v>4888.5</c:v>
                </c:pt>
                <c:pt idx="129">
                  <c:v>4888.5</c:v>
                </c:pt>
                <c:pt idx="130">
                  <c:v>4888.5</c:v>
                </c:pt>
                <c:pt idx="131">
                  <c:v>4888.5</c:v>
                </c:pt>
                <c:pt idx="132">
                  <c:v>4888.5</c:v>
                </c:pt>
                <c:pt idx="133">
                  <c:v>4888.5</c:v>
                </c:pt>
                <c:pt idx="134">
                  <c:v>4888.5</c:v>
                </c:pt>
                <c:pt idx="135">
                  <c:v>4888.5</c:v>
                </c:pt>
                <c:pt idx="136">
                  <c:v>4888.5</c:v>
                </c:pt>
                <c:pt idx="137">
                  <c:v>4888.5</c:v>
                </c:pt>
                <c:pt idx="138">
                  <c:v>4888.5</c:v>
                </c:pt>
                <c:pt idx="139">
                  <c:v>4888.5</c:v>
                </c:pt>
                <c:pt idx="140">
                  <c:v>4888.5</c:v>
                </c:pt>
                <c:pt idx="141">
                  <c:v>4888.5</c:v>
                </c:pt>
                <c:pt idx="142">
                  <c:v>4888.5</c:v>
                </c:pt>
                <c:pt idx="143">
                  <c:v>4888.5</c:v>
                </c:pt>
                <c:pt idx="144">
                  <c:v>4888.5</c:v>
                </c:pt>
                <c:pt idx="145">
                  <c:v>4888.5</c:v>
                </c:pt>
                <c:pt idx="146">
                  <c:v>4888.5</c:v>
                </c:pt>
                <c:pt idx="147">
                  <c:v>4888.5</c:v>
                </c:pt>
                <c:pt idx="148">
                  <c:v>4888.5</c:v>
                </c:pt>
                <c:pt idx="149">
                  <c:v>4888.5</c:v>
                </c:pt>
                <c:pt idx="150">
                  <c:v>4888.5</c:v>
                </c:pt>
                <c:pt idx="151">
                  <c:v>4888.5</c:v>
                </c:pt>
                <c:pt idx="152">
                  <c:v>4888.5</c:v>
                </c:pt>
                <c:pt idx="153">
                  <c:v>4888.5</c:v>
                </c:pt>
                <c:pt idx="154">
                  <c:v>4888.5</c:v>
                </c:pt>
                <c:pt idx="155">
                  <c:v>4740.2</c:v>
                </c:pt>
                <c:pt idx="156">
                  <c:v>4770.3</c:v>
                </c:pt>
                <c:pt idx="157">
                  <c:v>4744.7</c:v>
                </c:pt>
                <c:pt idx="158">
                  <c:v>4744.7</c:v>
                </c:pt>
                <c:pt idx="159">
                  <c:v>4744.7</c:v>
                </c:pt>
                <c:pt idx="160">
                  <c:v>4744.7</c:v>
                </c:pt>
                <c:pt idx="161">
                  <c:v>4744.7</c:v>
                </c:pt>
                <c:pt idx="162">
                  <c:v>4740.2</c:v>
                </c:pt>
                <c:pt idx="163">
                  <c:v>4744.7</c:v>
                </c:pt>
                <c:pt idx="164">
                  <c:v>4710.2</c:v>
                </c:pt>
                <c:pt idx="165">
                  <c:v>4770.3</c:v>
                </c:pt>
                <c:pt idx="166">
                  <c:v>4770.3</c:v>
                </c:pt>
                <c:pt idx="167">
                  <c:v>4740.2</c:v>
                </c:pt>
                <c:pt idx="168">
                  <c:v>4740.2</c:v>
                </c:pt>
                <c:pt idx="169">
                  <c:v>4740.2</c:v>
                </c:pt>
                <c:pt idx="170">
                  <c:v>4770.3</c:v>
                </c:pt>
                <c:pt idx="171">
                  <c:v>4740.2</c:v>
                </c:pt>
                <c:pt idx="172">
                  <c:v>4744.7</c:v>
                </c:pt>
                <c:pt idx="173">
                  <c:v>4744.7</c:v>
                </c:pt>
                <c:pt idx="174">
                  <c:v>4744.7</c:v>
                </c:pt>
                <c:pt idx="175">
                  <c:v>4744.7</c:v>
                </c:pt>
                <c:pt idx="176">
                  <c:v>4744.7</c:v>
                </c:pt>
                <c:pt idx="177">
                  <c:v>4744.7</c:v>
                </c:pt>
                <c:pt idx="178">
                  <c:v>4744.7</c:v>
                </c:pt>
                <c:pt idx="179">
                  <c:v>4744.7</c:v>
                </c:pt>
                <c:pt idx="180">
                  <c:v>4722</c:v>
                </c:pt>
                <c:pt idx="181">
                  <c:v>4770.3</c:v>
                </c:pt>
                <c:pt idx="182">
                  <c:v>4770.3</c:v>
                </c:pt>
                <c:pt idx="183">
                  <c:v>4770.3</c:v>
                </c:pt>
                <c:pt idx="184">
                  <c:v>4740.2</c:v>
                </c:pt>
                <c:pt idx="185">
                  <c:v>4770.3</c:v>
                </c:pt>
                <c:pt idx="186">
                  <c:v>4770.3</c:v>
                </c:pt>
                <c:pt idx="187">
                  <c:v>4740.2</c:v>
                </c:pt>
                <c:pt idx="188">
                  <c:v>4770.3</c:v>
                </c:pt>
                <c:pt idx="189">
                  <c:v>4744.7</c:v>
                </c:pt>
                <c:pt idx="190">
                  <c:v>4744.7</c:v>
                </c:pt>
                <c:pt idx="191">
                  <c:v>4744.7</c:v>
                </c:pt>
                <c:pt idx="192">
                  <c:v>4744.7</c:v>
                </c:pt>
                <c:pt idx="193">
                  <c:v>4744.7</c:v>
                </c:pt>
                <c:pt idx="194">
                  <c:v>4744.7</c:v>
                </c:pt>
                <c:pt idx="195">
                  <c:v>4744.7</c:v>
                </c:pt>
                <c:pt idx="196">
                  <c:v>4744.7</c:v>
                </c:pt>
                <c:pt idx="197">
                  <c:v>4744.7</c:v>
                </c:pt>
                <c:pt idx="198">
                  <c:v>4744.7</c:v>
                </c:pt>
                <c:pt idx="199">
                  <c:v>4744.7</c:v>
                </c:pt>
                <c:pt idx="200">
                  <c:v>4744.7</c:v>
                </c:pt>
                <c:pt idx="201">
                  <c:v>4744.7</c:v>
                </c:pt>
                <c:pt idx="202">
                  <c:v>4744.7</c:v>
                </c:pt>
                <c:pt idx="203">
                  <c:v>4744.7</c:v>
                </c:pt>
                <c:pt idx="204">
                  <c:v>4744.7</c:v>
                </c:pt>
                <c:pt idx="205">
                  <c:v>4744.7</c:v>
                </c:pt>
                <c:pt idx="206">
                  <c:v>4744.7</c:v>
                </c:pt>
                <c:pt idx="207">
                  <c:v>4744.7</c:v>
                </c:pt>
                <c:pt idx="208">
                  <c:v>4744.7</c:v>
                </c:pt>
                <c:pt idx="209">
                  <c:v>4744.7</c:v>
                </c:pt>
                <c:pt idx="210">
                  <c:v>4744.7</c:v>
                </c:pt>
                <c:pt idx="211">
                  <c:v>4722</c:v>
                </c:pt>
                <c:pt idx="212">
                  <c:v>4722</c:v>
                </c:pt>
                <c:pt idx="213">
                  <c:v>4612.5</c:v>
                </c:pt>
                <c:pt idx="214">
                  <c:v>4610.9000000000005</c:v>
                </c:pt>
                <c:pt idx="215">
                  <c:v>4641.5</c:v>
                </c:pt>
                <c:pt idx="216">
                  <c:v>4630.6000000000004</c:v>
                </c:pt>
                <c:pt idx="217">
                  <c:v>4630.6000000000004</c:v>
                </c:pt>
                <c:pt idx="218">
                  <c:v>4630.6000000000004</c:v>
                </c:pt>
                <c:pt idx="219">
                  <c:v>4630.6000000000004</c:v>
                </c:pt>
                <c:pt idx="220">
                  <c:v>4610.4000000000005</c:v>
                </c:pt>
                <c:pt idx="221">
                  <c:v>4610.9000000000005</c:v>
                </c:pt>
                <c:pt idx="222">
                  <c:v>4630.6000000000004</c:v>
                </c:pt>
                <c:pt idx="223">
                  <c:v>4612.5</c:v>
                </c:pt>
                <c:pt idx="224">
                  <c:v>4612.5</c:v>
                </c:pt>
                <c:pt idx="225">
                  <c:v>4612.5</c:v>
                </c:pt>
                <c:pt idx="226">
                  <c:v>4612.5</c:v>
                </c:pt>
                <c:pt idx="227">
                  <c:v>4641.5</c:v>
                </c:pt>
                <c:pt idx="228">
                  <c:v>4641.5</c:v>
                </c:pt>
                <c:pt idx="229">
                  <c:v>4610.9000000000005</c:v>
                </c:pt>
                <c:pt idx="230">
                  <c:v>4610.9000000000005</c:v>
                </c:pt>
                <c:pt idx="231">
                  <c:v>4641.5</c:v>
                </c:pt>
                <c:pt idx="232">
                  <c:v>4641.5</c:v>
                </c:pt>
                <c:pt idx="233">
                  <c:v>4630.6000000000004</c:v>
                </c:pt>
                <c:pt idx="234">
                  <c:v>4630.6000000000004</c:v>
                </c:pt>
                <c:pt idx="235">
                  <c:v>4630.6000000000004</c:v>
                </c:pt>
                <c:pt idx="236">
                  <c:v>4636.6000000000004</c:v>
                </c:pt>
                <c:pt idx="237">
                  <c:v>4669.2</c:v>
                </c:pt>
                <c:pt idx="238">
                  <c:v>4636.6000000000004</c:v>
                </c:pt>
                <c:pt idx="239">
                  <c:v>4669.2</c:v>
                </c:pt>
                <c:pt idx="240">
                  <c:v>4610.4000000000005</c:v>
                </c:pt>
                <c:pt idx="241">
                  <c:v>4610.4000000000005</c:v>
                </c:pt>
                <c:pt idx="242">
                  <c:v>4610.4000000000005</c:v>
                </c:pt>
                <c:pt idx="243">
                  <c:v>4612.5</c:v>
                </c:pt>
                <c:pt idx="244">
                  <c:v>4612.5</c:v>
                </c:pt>
                <c:pt idx="245">
                  <c:v>4612.5</c:v>
                </c:pt>
                <c:pt idx="246">
                  <c:v>4612.5</c:v>
                </c:pt>
                <c:pt idx="247">
                  <c:v>4612.5</c:v>
                </c:pt>
                <c:pt idx="248">
                  <c:v>4612.5</c:v>
                </c:pt>
                <c:pt idx="249">
                  <c:v>4612.5</c:v>
                </c:pt>
                <c:pt idx="250">
                  <c:v>4641.5</c:v>
                </c:pt>
                <c:pt idx="251">
                  <c:v>4641.5</c:v>
                </c:pt>
                <c:pt idx="252">
                  <c:v>4641.5</c:v>
                </c:pt>
                <c:pt idx="253">
                  <c:v>4610.9000000000005</c:v>
                </c:pt>
                <c:pt idx="254">
                  <c:v>4641.5</c:v>
                </c:pt>
                <c:pt idx="255">
                  <c:v>4641.5</c:v>
                </c:pt>
                <c:pt idx="256">
                  <c:v>4606.5</c:v>
                </c:pt>
                <c:pt idx="257">
                  <c:v>4641.5</c:v>
                </c:pt>
                <c:pt idx="258">
                  <c:v>4630.6000000000004</c:v>
                </c:pt>
                <c:pt idx="259">
                  <c:v>4630.6000000000004</c:v>
                </c:pt>
                <c:pt idx="260">
                  <c:v>4630.6000000000004</c:v>
                </c:pt>
                <c:pt idx="261">
                  <c:v>4630.6000000000004</c:v>
                </c:pt>
                <c:pt idx="262">
                  <c:v>4630.6000000000004</c:v>
                </c:pt>
                <c:pt idx="263">
                  <c:v>4630.6000000000004</c:v>
                </c:pt>
                <c:pt idx="264">
                  <c:v>4636.6000000000004</c:v>
                </c:pt>
                <c:pt idx="265">
                  <c:v>4630.6000000000004</c:v>
                </c:pt>
                <c:pt idx="266">
                  <c:v>4630.6000000000004</c:v>
                </c:pt>
                <c:pt idx="267">
                  <c:v>4636.6000000000004</c:v>
                </c:pt>
                <c:pt idx="268">
                  <c:v>4630.6000000000004</c:v>
                </c:pt>
                <c:pt idx="269">
                  <c:v>4636.6000000000004</c:v>
                </c:pt>
                <c:pt idx="270">
                  <c:v>4669.2</c:v>
                </c:pt>
                <c:pt idx="271">
                  <c:v>4636.6000000000004</c:v>
                </c:pt>
                <c:pt idx="272">
                  <c:v>4636.6000000000004</c:v>
                </c:pt>
                <c:pt idx="273">
                  <c:v>4636.6000000000004</c:v>
                </c:pt>
                <c:pt idx="274">
                  <c:v>4669.2</c:v>
                </c:pt>
                <c:pt idx="275">
                  <c:v>4669.2</c:v>
                </c:pt>
                <c:pt idx="276">
                  <c:v>4669.2</c:v>
                </c:pt>
                <c:pt idx="277">
                  <c:v>4669.2</c:v>
                </c:pt>
                <c:pt idx="278">
                  <c:v>4636.6000000000004</c:v>
                </c:pt>
                <c:pt idx="279">
                  <c:v>4610.4000000000005</c:v>
                </c:pt>
                <c:pt idx="280">
                  <c:v>4610.4000000000005</c:v>
                </c:pt>
                <c:pt idx="281">
                  <c:v>4610.4000000000005</c:v>
                </c:pt>
                <c:pt idx="282">
                  <c:v>4448.9000000000005</c:v>
                </c:pt>
                <c:pt idx="283">
                  <c:v>4448.9000000000005</c:v>
                </c:pt>
                <c:pt idx="284">
                  <c:v>4542.7</c:v>
                </c:pt>
                <c:pt idx="285">
                  <c:v>4417.3</c:v>
                </c:pt>
                <c:pt idx="286">
                  <c:v>4417.3</c:v>
                </c:pt>
                <c:pt idx="287">
                  <c:v>4417.3</c:v>
                </c:pt>
                <c:pt idx="288">
                  <c:v>4417.3</c:v>
                </c:pt>
                <c:pt idx="289">
                  <c:v>4417.3</c:v>
                </c:pt>
                <c:pt idx="290">
                  <c:v>4448.9000000000005</c:v>
                </c:pt>
                <c:pt idx="291">
                  <c:v>4417.3</c:v>
                </c:pt>
                <c:pt idx="292">
                  <c:v>4542.7</c:v>
                </c:pt>
                <c:pt idx="293">
                  <c:v>4542.7</c:v>
                </c:pt>
                <c:pt idx="294">
                  <c:v>4448.9000000000005</c:v>
                </c:pt>
                <c:pt idx="295">
                  <c:v>4448.9000000000005</c:v>
                </c:pt>
                <c:pt idx="296">
                  <c:v>4542.7</c:v>
                </c:pt>
                <c:pt idx="297">
                  <c:v>4500.9000000000005</c:v>
                </c:pt>
                <c:pt idx="298">
                  <c:v>4448.9000000000005</c:v>
                </c:pt>
                <c:pt idx="299">
                  <c:v>4448.9000000000005</c:v>
                </c:pt>
                <c:pt idx="300">
                  <c:v>4500.9000000000005</c:v>
                </c:pt>
                <c:pt idx="301">
                  <c:v>4511.2</c:v>
                </c:pt>
                <c:pt idx="302">
                  <c:v>4511.2</c:v>
                </c:pt>
                <c:pt idx="303">
                  <c:v>4511.2</c:v>
                </c:pt>
                <c:pt idx="304">
                  <c:v>4417.3</c:v>
                </c:pt>
                <c:pt idx="305">
                  <c:v>4511.2</c:v>
                </c:pt>
                <c:pt idx="306">
                  <c:v>4417.3</c:v>
                </c:pt>
                <c:pt idx="307">
                  <c:v>4417.3</c:v>
                </c:pt>
                <c:pt idx="308">
                  <c:v>4417.3</c:v>
                </c:pt>
                <c:pt idx="309">
                  <c:v>4417.3</c:v>
                </c:pt>
                <c:pt idx="310">
                  <c:v>4417.3</c:v>
                </c:pt>
                <c:pt idx="311">
                  <c:v>4417.3</c:v>
                </c:pt>
                <c:pt idx="312">
                  <c:v>4542.7</c:v>
                </c:pt>
                <c:pt idx="313">
                  <c:v>4542.7</c:v>
                </c:pt>
                <c:pt idx="314">
                  <c:v>4542.7</c:v>
                </c:pt>
                <c:pt idx="315">
                  <c:v>4542.7</c:v>
                </c:pt>
                <c:pt idx="316">
                  <c:v>4542.7</c:v>
                </c:pt>
                <c:pt idx="317">
                  <c:v>4448.9000000000005</c:v>
                </c:pt>
                <c:pt idx="318">
                  <c:v>4542.7</c:v>
                </c:pt>
                <c:pt idx="319">
                  <c:v>4542.7</c:v>
                </c:pt>
                <c:pt idx="320">
                  <c:v>4542.7</c:v>
                </c:pt>
                <c:pt idx="321">
                  <c:v>4500.9000000000005</c:v>
                </c:pt>
                <c:pt idx="322">
                  <c:v>4448.9000000000005</c:v>
                </c:pt>
                <c:pt idx="323">
                  <c:v>4500.9000000000005</c:v>
                </c:pt>
                <c:pt idx="324">
                  <c:v>4511.2</c:v>
                </c:pt>
                <c:pt idx="325">
                  <c:v>4448.9000000000005</c:v>
                </c:pt>
                <c:pt idx="326">
                  <c:v>4500.9000000000005</c:v>
                </c:pt>
                <c:pt idx="327">
                  <c:v>4511.2</c:v>
                </c:pt>
                <c:pt idx="328">
                  <c:v>4417.3</c:v>
                </c:pt>
                <c:pt idx="329">
                  <c:v>4511.2</c:v>
                </c:pt>
                <c:pt idx="330">
                  <c:v>4417.3</c:v>
                </c:pt>
                <c:pt idx="331">
                  <c:v>4417.3</c:v>
                </c:pt>
                <c:pt idx="332">
                  <c:v>4417.3</c:v>
                </c:pt>
                <c:pt idx="333">
                  <c:v>4511.2</c:v>
                </c:pt>
                <c:pt idx="334">
                  <c:v>4417.3</c:v>
                </c:pt>
                <c:pt idx="335">
                  <c:v>4417.3</c:v>
                </c:pt>
                <c:pt idx="336">
                  <c:v>4417.3</c:v>
                </c:pt>
                <c:pt idx="337">
                  <c:v>4417.3</c:v>
                </c:pt>
                <c:pt idx="338">
                  <c:v>4511.2</c:v>
                </c:pt>
                <c:pt idx="339">
                  <c:v>4511.2</c:v>
                </c:pt>
                <c:pt idx="340">
                  <c:v>4511.2</c:v>
                </c:pt>
                <c:pt idx="341">
                  <c:v>4417.3</c:v>
                </c:pt>
                <c:pt idx="342">
                  <c:v>4417.3</c:v>
                </c:pt>
                <c:pt idx="343">
                  <c:v>4511.2</c:v>
                </c:pt>
                <c:pt idx="344">
                  <c:v>4417.3</c:v>
                </c:pt>
                <c:pt idx="345">
                  <c:v>4417.3</c:v>
                </c:pt>
                <c:pt idx="346">
                  <c:v>4417.3</c:v>
                </c:pt>
                <c:pt idx="347">
                  <c:v>4417.3</c:v>
                </c:pt>
                <c:pt idx="348">
                  <c:v>4417.3</c:v>
                </c:pt>
                <c:pt idx="349">
                  <c:v>4417.3</c:v>
                </c:pt>
                <c:pt idx="350">
                  <c:v>4417.3</c:v>
                </c:pt>
                <c:pt idx="351">
                  <c:v>3944</c:v>
                </c:pt>
                <c:pt idx="352">
                  <c:v>4036.2</c:v>
                </c:pt>
                <c:pt idx="353">
                  <c:v>4385.6000000000004</c:v>
                </c:pt>
                <c:pt idx="354">
                  <c:v>4337.2</c:v>
                </c:pt>
                <c:pt idx="355">
                  <c:v>4337.2</c:v>
                </c:pt>
                <c:pt idx="356">
                  <c:v>4337.2</c:v>
                </c:pt>
                <c:pt idx="357">
                  <c:v>4337.2</c:v>
                </c:pt>
                <c:pt idx="358">
                  <c:v>4337.2</c:v>
                </c:pt>
                <c:pt idx="359">
                  <c:v>4036.2</c:v>
                </c:pt>
                <c:pt idx="360">
                  <c:v>4337.2</c:v>
                </c:pt>
                <c:pt idx="361">
                  <c:v>4378.4000000000005</c:v>
                </c:pt>
                <c:pt idx="362">
                  <c:v>4378.4000000000005</c:v>
                </c:pt>
                <c:pt idx="363">
                  <c:v>3944</c:v>
                </c:pt>
                <c:pt idx="364">
                  <c:v>3944</c:v>
                </c:pt>
                <c:pt idx="365">
                  <c:v>4385.6000000000004</c:v>
                </c:pt>
                <c:pt idx="366">
                  <c:v>4385.6000000000004</c:v>
                </c:pt>
                <c:pt idx="367">
                  <c:v>4089.3</c:v>
                </c:pt>
                <c:pt idx="368">
                  <c:v>4089.3</c:v>
                </c:pt>
                <c:pt idx="369">
                  <c:v>4371.1000000000004</c:v>
                </c:pt>
                <c:pt idx="370">
                  <c:v>4371.1000000000004</c:v>
                </c:pt>
                <c:pt idx="371">
                  <c:v>4345.4000000000005</c:v>
                </c:pt>
                <c:pt idx="372">
                  <c:v>4337.2</c:v>
                </c:pt>
                <c:pt idx="373">
                  <c:v>4337.2</c:v>
                </c:pt>
                <c:pt idx="374">
                  <c:v>4337.2</c:v>
                </c:pt>
                <c:pt idx="375">
                  <c:v>4337.2</c:v>
                </c:pt>
                <c:pt idx="376">
                  <c:v>4337.2</c:v>
                </c:pt>
                <c:pt idx="377">
                  <c:v>4337.2</c:v>
                </c:pt>
                <c:pt idx="378">
                  <c:v>4337.2</c:v>
                </c:pt>
                <c:pt idx="379">
                  <c:v>4337.2</c:v>
                </c:pt>
                <c:pt idx="380">
                  <c:v>4337.2</c:v>
                </c:pt>
                <c:pt idx="381">
                  <c:v>4403.9000000000005</c:v>
                </c:pt>
                <c:pt idx="382">
                  <c:v>4378.4000000000005</c:v>
                </c:pt>
                <c:pt idx="383">
                  <c:v>4378.4000000000005</c:v>
                </c:pt>
                <c:pt idx="384">
                  <c:v>4378.4000000000005</c:v>
                </c:pt>
                <c:pt idx="385">
                  <c:v>4378.4000000000005</c:v>
                </c:pt>
                <c:pt idx="386">
                  <c:v>3944</c:v>
                </c:pt>
                <c:pt idx="387">
                  <c:v>4378.4000000000005</c:v>
                </c:pt>
                <c:pt idx="388">
                  <c:v>4385.6000000000004</c:v>
                </c:pt>
                <c:pt idx="389">
                  <c:v>4385.6000000000004</c:v>
                </c:pt>
                <c:pt idx="390">
                  <c:v>4385.6000000000004</c:v>
                </c:pt>
                <c:pt idx="391">
                  <c:v>4324.8</c:v>
                </c:pt>
                <c:pt idx="392">
                  <c:v>4371.1000000000004</c:v>
                </c:pt>
                <c:pt idx="393">
                  <c:v>4371.1000000000004</c:v>
                </c:pt>
                <c:pt idx="394">
                  <c:v>4319</c:v>
                </c:pt>
                <c:pt idx="395">
                  <c:v>4371.1000000000004</c:v>
                </c:pt>
                <c:pt idx="396">
                  <c:v>4337.2</c:v>
                </c:pt>
                <c:pt idx="397">
                  <c:v>4337.2</c:v>
                </c:pt>
                <c:pt idx="398">
                  <c:v>4337.2</c:v>
                </c:pt>
                <c:pt idx="399">
                  <c:v>4337.2</c:v>
                </c:pt>
                <c:pt idx="400">
                  <c:v>4337.2</c:v>
                </c:pt>
                <c:pt idx="401">
                  <c:v>4337.2</c:v>
                </c:pt>
                <c:pt idx="402">
                  <c:v>4337.2</c:v>
                </c:pt>
                <c:pt idx="403">
                  <c:v>4337.2</c:v>
                </c:pt>
                <c:pt idx="404">
                  <c:v>4337.2</c:v>
                </c:pt>
                <c:pt idx="405">
                  <c:v>4337.2</c:v>
                </c:pt>
                <c:pt idx="406">
                  <c:v>4337.2</c:v>
                </c:pt>
                <c:pt idx="407">
                  <c:v>4337.2</c:v>
                </c:pt>
                <c:pt idx="408">
                  <c:v>4337.2</c:v>
                </c:pt>
                <c:pt idx="409">
                  <c:v>4337.2</c:v>
                </c:pt>
                <c:pt idx="410">
                  <c:v>4337.2</c:v>
                </c:pt>
                <c:pt idx="411">
                  <c:v>4337.2</c:v>
                </c:pt>
                <c:pt idx="412">
                  <c:v>4337.2</c:v>
                </c:pt>
                <c:pt idx="413">
                  <c:v>4337.2</c:v>
                </c:pt>
                <c:pt idx="414">
                  <c:v>4337.2</c:v>
                </c:pt>
                <c:pt idx="415">
                  <c:v>4337.2</c:v>
                </c:pt>
                <c:pt idx="416">
                  <c:v>4337.2</c:v>
                </c:pt>
                <c:pt idx="417">
                  <c:v>4337.2</c:v>
                </c:pt>
                <c:pt idx="418">
                  <c:v>4337.2</c:v>
                </c:pt>
                <c:pt idx="419">
                  <c:v>4337.2</c:v>
                </c:pt>
                <c:pt idx="420">
                  <c:v>3928.6</c:v>
                </c:pt>
                <c:pt idx="421">
                  <c:v>3847.5</c:v>
                </c:pt>
                <c:pt idx="422">
                  <c:v>3740</c:v>
                </c:pt>
                <c:pt idx="423">
                  <c:v>3721.9</c:v>
                </c:pt>
                <c:pt idx="424">
                  <c:v>3154</c:v>
                </c:pt>
                <c:pt idx="425">
                  <c:v>3721.9</c:v>
                </c:pt>
                <c:pt idx="426">
                  <c:v>3721.9</c:v>
                </c:pt>
                <c:pt idx="427">
                  <c:v>4296.8</c:v>
                </c:pt>
                <c:pt idx="428">
                  <c:v>3667</c:v>
                </c:pt>
                <c:pt idx="429">
                  <c:v>3154</c:v>
                </c:pt>
                <c:pt idx="430">
                  <c:v>3991.5</c:v>
                </c:pt>
                <c:pt idx="431">
                  <c:v>3919.1</c:v>
                </c:pt>
                <c:pt idx="432">
                  <c:v>3928.6</c:v>
                </c:pt>
                <c:pt idx="433">
                  <c:v>3847.5</c:v>
                </c:pt>
                <c:pt idx="434">
                  <c:v>3740</c:v>
                </c:pt>
                <c:pt idx="435">
                  <c:v>3740</c:v>
                </c:pt>
                <c:pt idx="436">
                  <c:v>3667</c:v>
                </c:pt>
                <c:pt idx="437">
                  <c:v>3667</c:v>
                </c:pt>
                <c:pt idx="438">
                  <c:v>3933.3</c:v>
                </c:pt>
                <c:pt idx="439">
                  <c:v>4022.5</c:v>
                </c:pt>
                <c:pt idx="440">
                  <c:v>4022.5</c:v>
                </c:pt>
                <c:pt idx="441">
                  <c:v>4016.9</c:v>
                </c:pt>
                <c:pt idx="442">
                  <c:v>3154</c:v>
                </c:pt>
                <c:pt idx="443">
                  <c:v>4016.9</c:v>
                </c:pt>
                <c:pt idx="444">
                  <c:v>4016.9</c:v>
                </c:pt>
                <c:pt idx="445">
                  <c:v>4016.9</c:v>
                </c:pt>
                <c:pt idx="446">
                  <c:v>4304.5</c:v>
                </c:pt>
                <c:pt idx="447">
                  <c:v>3721.9</c:v>
                </c:pt>
                <c:pt idx="448">
                  <c:v>4289.9000000000005</c:v>
                </c:pt>
                <c:pt idx="449">
                  <c:v>4289.9000000000005</c:v>
                </c:pt>
                <c:pt idx="450">
                  <c:v>3919.1</c:v>
                </c:pt>
                <c:pt idx="451">
                  <c:v>3919.1</c:v>
                </c:pt>
                <c:pt idx="452">
                  <c:v>3991.5</c:v>
                </c:pt>
                <c:pt idx="453">
                  <c:v>3740</c:v>
                </c:pt>
                <c:pt idx="454">
                  <c:v>3740</c:v>
                </c:pt>
                <c:pt idx="455">
                  <c:v>3847.5</c:v>
                </c:pt>
                <c:pt idx="456">
                  <c:v>3740</c:v>
                </c:pt>
                <c:pt idx="457">
                  <c:v>3740</c:v>
                </c:pt>
                <c:pt idx="458">
                  <c:v>3740</c:v>
                </c:pt>
                <c:pt idx="459">
                  <c:v>3933.3</c:v>
                </c:pt>
                <c:pt idx="460">
                  <c:v>3667</c:v>
                </c:pt>
                <c:pt idx="461">
                  <c:v>3740</c:v>
                </c:pt>
                <c:pt idx="462">
                  <c:v>3933.3</c:v>
                </c:pt>
                <c:pt idx="463">
                  <c:v>3154</c:v>
                </c:pt>
                <c:pt idx="464">
                  <c:v>3933.3</c:v>
                </c:pt>
                <c:pt idx="465">
                  <c:v>4016.9</c:v>
                </c:pt>
                <c:pt idx="466">
                  <c:v>3721.9</c:v>
                </c:pt>
                <c:pt idx="467">
                  <c:v>3915.9</c:v>
                </c:pt>
                <c:pt idx="468">
                  <c:v>3721.9</c:v>
                </c:pt>
                <c:pt idx="469">
                  <c:v>3154</c:v>
                </c:pt>
                <c:pt idx="470">
                  <c:v>3915.9</c:v>
                </c:pt>
                <c:pt idx="471">
                  <c:v>4016.9</c:v>
                </c:pt>
                <c:pt idx="472">
                  <c:v>3721.9</c:v>
                </c:pt>
                <c:pt idx="473">
                  <c:v>3721.9</c:v>
                </c:pt>
                <c:pt idx="474">
                  <c:v>4016.9</c:v>
                </c:pt>
                <c:pt idx="475">
                  <c:v>3721.9</c:v>
                </c:pt>
                <c:pt idx="476">
                  <c:v>4016.9</c:v>
                </c:pt>
                <c:pt idx="477">
                  <c:v>4016.9</c:v>
                </c:pt>
                <c:pt idx="478">
                  <c:v>4016.9</c:v>
                </c:pt>
                <c:pt idx="479">
                  <c:v>4016.9</c:v>
                </c:pt>
                <c:pt idx="480">
                  <c:v>4016.9</c:v>
                </c:pt>
                <c:pt idx="481">
                  <c:v>4304.5</c:v>
                </c:pt>
                <c:pt idx="482">
                  <c:v>4016.9</c:v>
                </c:pt>
                <c:pt idx="483">
                  <c:v>4304.5</c:v>
                </c:pt>
                <c:pt idx="484">
                  <c:v>4304.5</c:v>
                </c:pt>
                <c:pt idx="485">
                  <c:v>3721.9</c:v>
                </c:pt>
                <c:pt idx="486">
                  <c:v>3721.9</c:v>
                </c:pt>
                <c:pt idx="487">
                  <c:v>3721.9</c:v>
                </c:pt>
                <c:pt idx="488">
                  <c:v>4289.9000000000005</c:v>
                </c:pt>
                <c:pt idx="489">
                  <c:v>3822.1</c:v>
                </c:pt>
                <c:pt idx="490">
                  <c:v>3822.1</c:v>
                </c:pt>
                <c:pt idx="491">
                  <c:v>3822.1</c:v>
                </c:pt>
                <c:pt idx="492">
                  <c:v>3822.1</c:v>
                </c:pt>
                <c:pt idx="493">
                  <c:v>3915.8</c:v>
                </c:pt>
                <c:pt idx="494">
                  <c:v>3915.8</c:v>
                </c:pt>
                <c:pt idx="495">
                  <c:v>3822.1</c:v>
                </c:pt>
                <c:pt idx="496">
                  <c:v>3822.1</c:v>
                </c:pt>
                <c:pt idx="497">
                  <c:v>3822.1</c:v>
                </c:pt>
                <c:pt idx="498">
                  <c:v>3822.1</c:v>
                </c:pt>
                <c:pt idx="499">
                  <c:v>3654.6</c:v>
                </c:pt>
                <c:pt idx="500">
                  <c:v>3654.6</c:v>
                </c:pt>
                <c:pt idx="501">
                  <c:v>3654.6</c:v>
                </c:pt>
                <c:pt idx="502">
                  <c:v>3654.6</c:v>
                </c:pt>
                <c:pt idx="503">
                  <c:v>3654.6</c:v>
                </c:pt>
                <c:pt idx="504">
                  <c:v>3144</c:v>
                </c:pt>
                <c:pt idx="505">
                  <c:v>3144</c:v>
                </c:pt>
                <c:pt idx="506">
                  <c:v>3144</c:v>
                </c:pt>
                <c:pt idx="507">
                  <c:v>3915.8</c:v>
                </c:pt>
                <c:pt idx="508">
                  <c:v>3915.8</c:v>
                </c:pt>
                <c:pt idx="509">
                  <c:v>3915.8</c:v>
                </c:pt>
                <c:pt idx="510">
                  <c:v>3915.8</c:v>
                </c:pt>
                <c:pt idx="511">
                  <c:v>3915.8</c:v>
                </c:pt>
                <c:pt idx="512">
                  <c:v>3822.1</c:v>
                </c:pt>
                <c:pt idx="513">
                  <c:v>3915.8</c:v>
                </c:pt>
                <c:pt idx="514">
                  <c:v>3915.8</c:v>
                </c:pt>
                <c:pt idx="515">
                  <c:v>3822.1</c:v>
                </c:pt>
                <c:pt idx="516">
                  <c:v>3822.1</c:v>
                </c:pt>
                <c:pt idx="517">
                  <c:v>3822.1</c:v>
                </c:pt>
                <c:pt idx="518">
                  <c:v>3822.1</c:v>
                </c:pt>
                <c:pt idx="519">
                  <c:v>3654.6</c:v>
                </c:pt>
                <c:pt idx="520">
                  <c:v>3654.6</c:v>
                </c:pt>
                <c:pt idx="521">
                  <c:v>3654.6</c:v>
                </c:pt>
                <c:pt idx="522">
                  <c:v>3144</c:v>
                </c:pt>
                <c:pt idx="523">
                  <c:v>3144</c:v>
                </c:pt>
                <c:pt idx="524">
                  <c:v>3144</c:v>
                </c:pt>
                <c:pt idx="525">
                  <c:v>3144</c:v>
                </c:pt>
                <c:pt idx="526">
                  <c:v>3144</c:v>
                </c:pt>
                <c:pt idx="527">
                  <c:v>3144</c:v>
                </c:pt>
                <c:pt idx="528">
                  <c:v>3144</c:v>
                </c:pt>
                <c:pt idx="529">
                  <c:v>3144</c:v>
                </c:pt>
                <c:pt idx="530">
                  <c:v>3144</c:v>
                </c:pt>
                <c:pt idx="531">
                  <c:v>3144</c:v>
                </c:pt>
                <c:pt idx="532">
                  <c:v>3144</c:v>
                </c:pt>
                <c:pt idx="533">
                  <c:v>3144</c:v>
                </c:pt>
                <c:pt idx="534">
                  <c:v>3144</c:v>
                </c:pt>
                <c:pt idx="535">
                  <c:v>3144</c:v>
                </c:pt>
                <c:pt idx="536">
                  <c:v>3144</c:v>
                </c:pt>
                <c:pt idx="537">
                  <c:v>3144</c:v>
                </c:pt>
                <c:pt idx="538">
                  <c:v>2839.3</c:v>
                </c:pt>
                <c:pt idx="539">
                  <c:v>2839.3</c:v>
                </c:pt>
                <c:pt idx="540">
                  <c:v>2839.3</c:v>
                </c:pt>
                <c:pt idx="541">
                  <c:v>2839.3</c:v>
                </c:pt>
                <c:pt idx="542">
                  <c:v>2839.3</c:v>
                </c:pt>
                <c:pt idx="543">
                  <c:v>2839.3</c:v>
                </c:pt>
                <c:pt idx="544">
                  <c:v>2839.3</c:v>
                </c:pt>
                <c:pt idx="545">
                  <c:v>2839.3</c:v>
                </c:pt>
                <c:pt idx="546">
                  <c:v>2839.3</c:v>
                </c:pt>
                <c:pt idx="547">
                  <c:v>2839.3</c:v>
                </c:pt>
                <c:pt idx="548">
                  <c:v>2839.3</c:v>
                </c:pt>
                <c:pt idx="549">
                  <c:v>2839.3</c:v>
                </c:pt>
                <c:pt idx="550">
                  <c:v>2839.3</c:v>
                </c:pt>
                <c:pt idx="551">
                  <c:v>2839.3</c:v>
                </c:pt>
                <c:pt idx="552">
                  <c:v>2839.3</c:v>
                </c:pt>
                <c:pt idx="553">
                  <c:v>2839.3</c:v>
                </c:pt>
                <c:pt idx="554">
                  <c:v>2839.3</c:v>
                </c:pt>
                <c:pt idx="555">
                  <c:v>2839.3</c:v>
                </c:pt>
                <c:pt idx="556">
                  <c:v>2839.3</c:v>
                </c:pt>
                <c:pt idx="557">
                  <c:v>2839.3</c:v>
                </c:pt>
                <c:pt idx="558">
                  <c:v>2839.3</c:v>
                </c:pt>
                <c:pt idx="559">
                  <c:v>2839.3</c:v>
                </c:pt>
                <c:pt idx="560">
                  <c:v>2839.3</c:v>
                </c:pt>
                <c:pt idx="561">
                  <c:v>2839.3</c:v>
                </c:pt>
                <c:pt idx="562">
                  <c:v>2839.3</c:v>
                </c:pt>
                <c:pt idx="563">
                  <c:v>2839.3</c:v>
                </c:pt>
                <c:pt idx="564">
                  <c:v>2839.3</c:v>
                </c:pt>
                <c:pt idx="565">
                  <c:v>2839.3</c:v>
                </c:pt>
                <c:pt idx="566">
                  <c:v>2839.3</c:v>
                </c:pt>
                <c:pt idx="567">
                  <c:v>2839.3</c:v>
                </c:pt>
                <c:pt idx="568">
                  <c:v>2839.3</c:v>
                </c:pt>
                <c:pt idx="569">
                  <c:v>2839.3</c:v>
                </c:pt>
                <c:pt idx="570">
                  <c:v>2839.3</c:v>
                </c:pt>
                <c:pt idx="571">
                  <c:v>2839.3</c:v>
                </c:pt>
                <c:pt idx="572">
                  <c:v>2839.3</c:v>
                </c:pt>
                <c:pt idx="573">
                  <c:v>2839.3</c:v>
                </c:pt>
                <c:pt idx="574">
                  <c:v>2839.3</c:v>
                </c:pt>
                <c:pt idx="575">
                  <c:v>2839.3</c:v>
                </c:pt>
                <c:pt idx="576">
                  <c:v>2839.3</c:v>
                </c:pt>
                <c:pt idx="577">
                  <c:v>2839.3</c:v>
                </c:pt>
                <c:pt idx="578">
                  <c:v>2833.4</c:v>
                </c:pt>
                <c:pt idx="579">
                  <c:v>2833.4</c:v>
                </c:pt>
                <c:pt idx="580">
                  <c:v>2833.4</c:v>
                </c:pt>
                <c:pt idx="581">
                  <c:v>2833.4</c:v>
                </c:pt>
                <c:pt idx="582">
                  <c:v>2833.4</c:v>
                </c:pt>
                <c:pt idx="583">
                  <c:v>2833.4</c:v>
                </c:pt>
                <c:pt idx="584">
                  <c:v>2833.4</c:v>
                </c:pt>
                <c:pt idx="585">
                  <c:v>2833.4</c:v>
                </c:pt>
                <c:pt idx="586">
                  <c:v>2833.4</c:v>
                </c:pt>
                <c:pt idx="587">
                  <c:v>2833.4</c:v>
                </c:pt>
                <c:pt idx="588">
                  <c:v>2833.4</c:v>
                </c:pt>
                <c:pt idx="589">
                  <c:v>2833.4</c:v>
                </c:pt>
                <c:pt idx="590">
                  <c:v>2833.4</c:v>
                </c:pt>
                <c:pt idx="591">
                  <c:v>2833.4</c:v>
                </c:pt>
                <c:pt idx="592">
                  <c:v>2833.4</c:v>
                </c:pt>
                <c:pt idx="593">
                  <c:v>2833.4</c:v>
                </c:pt>
                <c:pt idx="594">
                  <c:v>2833.4</c:v>
                </c:pt>
                <c:pt idx="595">
                  <c:v>2833.4</c:v>
                </c:pt>
                <c:pt idx="596">
                  <c:v>2833.4</c:v>
                </c:pt>
                <c:pt idx="597">
                  <c:v>2833.4</c:v>
                </c:pt>
                <c:pt idx="598">
                  <c:v>2833.4</c:v>
                </c:pt>
                <c:pt idx="599">
                  <c:v>2833.4</c:v>
                </c:pt>
                <c:pt idx="600">
                  <c:v>2833.4</c:v>
                </c:pt>
                <c:pt idx="601">
                  <c:v>2833.4</c:v>
                </c:pt>
                <c:pt idx="602">
                  <c:v>2833.4</c:v>
                </c:pt>
                <c:pt idx="603">
                  <c:v>2833.4</c:v>
                </c:pt>
                <c:pt idx="604">
                  <c:v>2833.4</c:v>
                </c:pt>
                <c:pt idx="605">
                  <c:v>2833.4</c:v>
                </c:pt>
                <c:pt idx="606">
                  <c:v>2833.4</c:v>
                </c:pt>
                <c:pt idx="607">
                  <c:v>2833.4</c:v>
                </c:pt>
                <c:pt idx="608">
                  <c:v>2833.4</c:v>
                </c:pt>
                <c:pt idx="609">
                  <c:v>2833.4</c:v>
                </c:pt>
                <c:pt idx="610">
                  <c:v>2833.4</c:v>
                </c:pt>
                <c:pt idx="611">
                  <c:v>2833.4</c:v>
                </c:pt>
                <c:pt idx="612">
                  <c:v>2833.4</c:v>
                </c:pt>
                <c:pt idx="613">
                  <c:v>2833.4</c:v>
                </c:pt>
                <c:pt idx="614">
                  <c:v>2833.4</c:v>
                </c:pt>
                <c:pt idx="615">
                  <c:v>2833.4</c:v>
                </c:pt>
                <c:pt idx="616">
                  <c:v>2833.4</c:v>
                </c:pt>
                <c:pt idx="617">
                  <c:v>2833.4</c:v>
                </c:pt>
                <c:pt idx="618">
                  <c:v>2833.4</c:v>
                </c:pt>
                <c:pt idx="619">
                  <c:v>2833.4</c:v>
                </c:pt>
                <c:pt idx="620">
                  <c:v>2833.4</c:v>
                </c:pt>
                <c:pt idx="621">
                  <c:v>2833.4</c:v>
                </c:pt>
                <c:pt idx="622">
                  <c:v>2833.4</c:v>
                </c:pt>
                <c:pt idx="623">
                  <c:v>2833.4</c:v>
                </c:pt>
                <c:pt idx="624">
                  <c:v>2833.4</c:v>
                </c:pt>
                <c:pt idx="625">
                  <c:v>2833.4</c:v>
                </c:pt>
                <c:pt idx="626">
                  <c:v>2833.4</c:v>
                </c:pt>
                <c:pt idx="627">
                  <c:v>2833.4</c:v>
                </c:pt>
                <c:pt idx="628">
                  <c:v>2833.4</c:v>
                </c:pt>
                <c:pt idx="629">
                  <c:v>2833.4</c:v>
                </c:pt>
                <c:pt idx="630">
                  <c:v>2833.4</c:v>
                </c:pt>
                <c:pt idx="631">
                  <c:v>2833.4</c:v>
                </c:pt>
                <c:pt idx="632">
                  <c:v>2833.4</c:v>
                </c:pt>
                <c:pt idx="633">
                  <c:v>2833.4</c:v>
                </c:pt>
                <c:pt idx="634">
                  <c:v>2833.4</c:v>
                </c:pt>
                <c:pt idx="635">
                  <c:v>2833.4</c:v>
                </c:pt>
                <c:pt idx="636">
                  <c:v>2833.4</c:v>
                </c:pt>
                <c:pt idx="637">
                  <c:v>2833.4</c:v>
                </c:pt>
                <c:pt idx="638">
                  <c:v>2833.4</c:v>
                </c:pt>
                <c:pt idx="639">
                  <c:v>2833.4</c:v>
                </c:pt>
                <c:pt idx="640">
                  <c:v>2833.4</c:v>
                </c:pt>
                <c:pt idx="641">
                  <c:v>2833.4</c:v>
                </c:pt>
                <c:pt idx="642">
                  <c:v>2833.4</c:v>
                </c:pt>
                <c:pt idx="643">
                  <c:v>2833.4</c:v>
                </c:pt>
                <c:pt idx="644">
                  <c:v>2833.4</c:v>
                </c:pt>
                <c:pt idx="645">
                  <c:v>2833.4</c:v>
                </c:pt>
                <c:pt idx="646">
                  <c:v>2833.5</c:v>
                </c:pt>
                <c:pt idx="647">
                  <c:v>2833.5</c:v>
                </c:pt>
                <c:pt idx="648">
                  <c:v>2833.5</c:v>
                </c:pt>
                <c:pt idx="649">
                  <c:v>2833.5</c:v>
                </c:pt>
                <c:pt idx="650">
                  <c:v>2833.5</c:v>
                </c:pt>
                <c:pt idx="651">
                  <c:v>2833.5</c:v>
                </c:pt>
                <c:pt idx="652">
                  <c:v>2833.5</c:v>
                </c:pt>
                <c:pt idx="653">
                  <c:v>2833.5</c:v>
                </c:pt>
                <c:pt idx="654">
                  <c:v>2833.5</c:v>
                </c:pt>
                <c:pt idx="655">
                  <c:v>2833.5</c:v>
                </c:pt>
                <c:pt idx="656">
                  <c:v>2833.5</c:v>
                </c:pt>
                <c:pt idx="657">
                  <c:v>2833.5</c:v>
                </c:pt>
                <c:pt idx="658">
                  <c:v>2833.5</c:v>
                </c:pt>
                <c:pt idx="659">
                  <c:v>2833.5</c:v>
                </c:pt>
                <c:pt idx="660">
                  <c:v>2833.5</c:v>
                </c:pt>
                <c:pt idx="661">
                  <c:v>2833.5</c:v>
                </c:pt>
                <c:pt idx="662">
                  <c:v>2833.5</c:v>
                </c:pt>
                <c:pt idx="663">
                  <c:v>2833.5</c:v>
                </c:pt>
                <c:pt idx="664">
                  <c:v>2833.5</c:v>
                </c:pt>
                <c:pt idx="665">
                  <c:v>2833.5</c:v>
                </c:pt>
                <c:pt idx="666">
                  <c:v>2833.5</c:v>
                </c:pt>
                <c:pt idx="667">
                  <c:v>2833.5</c:v>
                </c:pt>
                <c:pt idx="668">
                  <c:v>2833.5</c:v>
                </c:pt>
                <c:pt idx="669">
                  <c:v>2833.5</c:v>
                </c:pt>
                <c:pt idx="670">
                  <c:v>2833.5</c:v>
                </c:pt>
                <c:pt idx="671">
                  <c:v>2833.5</c:v>
                </c:pt>
                <c:pt idx="672">
                  <c:v>2833.5</c:v>
                </c:pt>
                <c:pt idx="673">
                  <c:v>2833.5</c:v>
                </c:pt>
                <c:pt idx="674">
                  <c:v>2833.5</c:v>
                </c:pt>
                <c:pt idx="675">
                  <c:v>2833.5</c:v>
                </c:pt>
                <c:pt idx="676">
                  <c:v>2833.5</c:v>
                </c:pt>
                <c:pt idx="677">
                  <c:v>2833.5</c:v>
                </c:pt>
                <c:pt idx="678">
                  <c:v>2833.5</c:v>
                </c:pt>
                <c:pt idx="679">
                  <c:v>2833.5</c:v>
                </c:pt>
                <c:pt idx="680">
                  <c:v>2833.5</c:v>
                </c:pt>
                <c:pt idx="681">
                  <c:v>2833.5</c:v>
                </c:pt>
                <c:pt idx="682">
                  <c:v>2833.5</c:v>
                </c:pt>
                <c:pt idx="683">
                  <c:v>2833.5</c:v>
                </c:pt>
                <c:pt idx="684">
                  <c:v>2833.5</c:v>
                </c:pt>
                <c:pt idx="685">
                  <c:v>2833.5</c:v>
                </c:pt>
                <c:pt idx="686">
                  <c:v>2833.5</c:v>
                </c:pt>
                <c:pt idx="687">
                  <c:v>2833.5</c:v>
                </c:pt>
                <c:pt idx="688">
                  <c:v>2833.5</c:v>
                </c:pt>
                <c:pt idx="689">
                  <c:v>2833.5</c:v>
                </c:pt>
                <c:pt idx="690">
                  <c:v>2833.5</c:v>
                </c:pt>
                <c:pt idx="691">
                  <c:v>2833.5</c:v>
                </c:pt>
                <c:pt idx="692">
                  <c:v>2833.5</c:v>
                </c:pt>
                <c:pt idx="693">
                  <c:v>3345.8</c:v>
                </c:pt>
                <c:pt idx="694">
                  <c:v>3312.4</c:v>
                </c:pt>
                <c:pt idx="695">
                  <c:v>3345.8</c:v>
                </c:pt>
                <c:pt idx="696">
                  <c:v>3329.1</c:v>
                </c:pt>
                <c:pt idx="697">
                  <c:v>3329.1</c:v>
                </c:pt>
                <c:pt idx="698">
                  <c:v>3329.1</c:v>
                </c:pt>
                <c:pt idx="699">
                  <c:v>3242</c:v>
                </c:pt>
                <c:pt idx="700">
                  <c:v>3237.9</c:v>
                </c:pt>
                <c:pt idx="701">
                  <c:v>3242</c:v>
                </c:pt>
                <c:pt idx="702">
                  <c:v>3253.4</c:v>
                </c:pt>
                <c:pt idx="703">
                  <c:v>3199.2</c:v>
                </c:pt>
                <c:pt idx="704">
                  <c:v>3267.2</c:v>
                </c:pt>
                <c:pt idx="705">
                  <c:v>3272.2</c:v>
                </c:pt>
                <c:pt idx="706">
                  <c:v>3237.9</c:v>
                </c:pt>
                <c:pt idx="707">
                  <c:v>3249</c:v>
                </c:pt>
                <c:pt idx="708">
                  <c:v>3237.8</c:v>
                </c:pt>
                <c:pt idx="709">
                  <c:v>3222.5</c:v>
                </c:pt>
                <c:pt idx="710">
                  <c:v>3237.8</c:v>
                </c:pt>
                <c:pt idx="711">
                  <c:v>3247.8</c:v>
                </c:pt>
                <c:pt idx="712">
                  <c:v>3235.7</c:v>
                </c:pt>
                <c:pt idx="713">
                  <c:v>3228</c:v>
                </c:pt>
                <c:pt idx="714">
                  <c:v>3272.2</c:v>
                </c:pt>
                <c:pt idx="715">
                  <c:v>3257.6</c:v>
                </c:pt>
                <c:pt idx="716">
                  <c:v>3272.2</c:v>
                </c:pt>
                <c:pt idx="717">
                  <c:v>3257.6</c:v>
                </c:pt>
                <c:pt idx="718">
                  <c:v>3226.4</c:v>
                </c:pt>
                <c:pt idx="719">
                  <c:v>3242</c:v>
                </c:pt>
                <c:pt idx="720">
                  <c:v>3272.2</c:v>
                </c:pt>
                <c:pt idx="721">
                  <c:v>3242</c:v>
                </c:pt>
                <c:pt idx="722">
                  <c:v>3242</c:v>
                </c:pt>
                <c:pt idx="723">
                  <c:v>3249</c:v>
                </c:pt>
                <c:pt idx="724">
                  <c:v>3242</c:v>
                </c:pt>
                <c:pt idx="725">
                  <c:v>3249</c:v>
                </c:pt>
                <c:pt idx="726">
                  <c:v>3267.2</c:v>
                </c:pt>
                <c:pt idx="727">
                  <c:v>3267.2</c:v>
                </c:pt>
                <c:pt idx="728">
                  <c:v>3267.2</c:v>
                </c:pt>
                <c:pt idx="729">
                  <c:v>3267.2</c:v>
                </c:pt>
                <c:pt idx="730">
                  <c:v>3263.3</c:v>
                </c:pt>
                <c:pt idx="731">
                  <c:v>3237.8</c:v>
                </c:pt>
                <c:pt idx="732">
                  <c:v>3237.8</c:v>
                </c:pt>
                <c:pt idx="733">
                  <c:v>3222.5</c:v>
                </c:pt>
                <c:pt idx="734">
                  <c:v>3239.4</c:v>
                </c:pt>
                <c:pt idx="735">
                  <c:v>3235.1</c:v>
                </c:pt>
                <c:pt idx="736">
                  <c:v>3232.5</c:v>
                </c:pt>
                <c:pt idx="737">
                  <c:v>3228.8</c:v>
                </c:pt>
                <c:pt idx="738">
                  <c:v>3308.3</c:v>
                </c:pt>
                <c:pt idx="739">
                  <c:v>3207.2</c:v>
                </c:pt>
                <c:pt idx="740">
                  <c:v>3225</c:v>
                </c:pt>
                <c:pt idx="741">
                  <c:v>3239.5</c:v>
                </c:pt>
                <c:pt idx="742">
                  <c:v>3225</c:v>
                </c:pt>
                <c:pt idx="743">
                  <c:v>3223.3</c:v>
                </c:pt>
                <c:pt idx="744">
                  <c:v>3197.7</c:v>
                </c:pt>
                <c:pt idx="745">
                  <c:v>3308.3</c:v>
                </c:pt>
                <c:pt idx="746">
                  <c:v>3219.5</c:v>
                </c:pt>
                <c:pt idx="747">
                  <c:v>3207.2</c:v>
                </c:pt>
                <c:pt idx="748">
                  <c:v>3299</c:v>
                </c:pt>
                <c:pt idx="749">
                  <c:v>3299.2</c:v>
                </c:pt>
                <c:pt idx="750">
                  <c:v>3280.5</c:v>
                </c:pt>
                <c:pt idx="751">
                  <c:v>3303.4</c:v>
                </c:pt>
                <c:pt idx="752">
                  <c:v>3293.3</c:v>
                </c:pt>
                <c:pt idx="753">
                  <c:v>3291.4</c:v>
                </c:pt>
                <c:pt idx="754">
                  <c:v>3230.3</c:v>
                </c:pt>
                <c:pt idx="755">
                  <c:v>3239.5</c:v>
                </c:pt>
                <c:pt idx="756">
                  <c:v>3230.3</c:v>
                </c:pt>
                <c:pt idx="757">
                  <c:v>3229.4</c:v>
                </c:pt>
                <c:pt idx="758">
                  <c:v>3229.4</c:v>
                </c:pt>
                <c:pt idx="759">
                  <c:v>3223.2</c:v>
                </c:pt>
                <c:pt idx="760">
                  <c:v>3210.9</c:v>
                </c:pt>
                <c:pt idx="761">
                  <c:v>3201.2</c:v>
                </c:pt>
                <c:pt idx="762">
                  <c:v>3204.7</c:v>
                </c:pt>
                <c:pt idx="763">
                  <c:v>3207.2</c:v>
                </c:pt>
                <c:pt idx="764">
                  <c:v>3280.9</c:v>
                </c:pt>
                <c:pt idx="765">
                  <c:v>3299</c:v>
                </c:pt>
                <c:pt idx="766">
                  <c:v>3308.3</c:v>
                </c:pt>
                <c:pt idx="767">
                  <c:v>3313.3</c:v>
                </c:pt>
                <c:pt idx="768">
                  <c:v>3313.3</c:v>
                </c:pt>
                <c:pt idx="769">
                  <c:v>3280.5</c:v>
                </c:pt>
                <c:pt idx="770">
                  <c:v>3303.4</c:v>
                </c:pt>
                <c:pt idx="771">
                  <c:v>3226</c:v>
                </c:pt>
                <c:pt idx="772">
                  <c:v>3239.3</c:v>
                </c:pt>
                <c:pt idx="773">
                  <c:v>3233.2</c:v>
                </c:pt>
                <c:pt idx="774">
                  <c:v>3239.9</c:v>
                </c:pt>
                <c:pt idx="775">
                  <c:v>3239.5</c:v>
                </c:pt>
                <c:pt idx="776">
                  <c:v>3239.3</c:v>
                </c:pt>
                <c:pt idx="777">
                  <c:v>3226</c:v>
                </c:pt>
                <c:pt idx="778">
                  <c:v>3239.3</c:v>
                </c:pt>
                <c:pt idx="779">
                  <c:v>3234.9</c:v>
                </c:pt>
                <c:pt idx="780">
                  <c:v>3233.2</c:v>
                </c:pt>
                <c:pt idx="781">
                  <c:v>3233.9</c:v>
                </c:pt>
                <c:pt idx="782">
                  <c:v>3226</c:v>
                </c:pt>
                <c:pt idx="783">
                  <c:v>3229.4</c:v>
                </c:pt>
                <c:pt idx="784">
                  <c:v>3229.4</c:v>
                </c:pt>
                <c:pt idx="785">
                  <c:v>3229.4</c:v>
                </c:pt>
                <c:pt idx="786">
                  <c:v>3230.3</c:v>
                </c:pt>
                <c:pt idx="787">
                  <c:v>3223.2</c:v>
                </c:pt>
                <c:pt idx="788">
                  <c:v>3229.4</c:v>
                </c:pt>
                <c:pt idx="789">
                  <c:v>3223.2</c:v>
                </c:pt>
                <c:pt idx="790">
                  <c:v>3223.2</c:v>
                </c:pt>
                <c:pt idx="791">
                  <c:v>3216.5</c:v>
                </c:pt>
                <c:pt idx="792">
                  <c:v>3208.4</c:v>
                </c:pt>
                <c:pt idx="793">
                  <c:v>3204.7</c:v>
                </c:pt>
                <c:pt idx="794">
                  <c:v>3208.4</c:v>
                </c:pt>
                <c:pt idx="795">
                  <c:v>3230.5</c:v>
                </c:pt>
                <c:pt idx="796">
                  <c:v>3223.5</c:v>
                </c:pt>
                <c:pt idx="797">
                  <c:v>3252.3</c:v>
                </c:pt>
                <c:pt idx="798">
                  <c:v>3183.5</c:v>
                </c:pt>
                <c:pt idx="799">
                  <c:v>3185.2</c:v>
                </c:pt>
                <c:pt idx="800">
                  <c:v>3173.6</c:v>
                </c:pt>
                <c:pt idx="801">
                  <c:v>3178.4</c:v>
                </c:pt>
                <c:pt idx="802">
                  <c:v>3158.6</c:v>
                </c:pt>
                <c:pt idx="803">
                  <c:v>3199.7</c:v>
                </c:pt>
                <c:pt idx="804">
                  <c:v>3177.5</c:v>
                </c:pt>
                <c:pt idx="805">
                  <c:v>3269.1</c:v>
                </c:pt>
                <c:pt idx="806">
                  <c:v>3288.8</c:v>
                </c:pt>
                <c:pt idx="807">
                  <c:v>3230.5</c:v>
                </c:pt>
                <c:pt idx="808">
                  <c:v>3220.2</c:v>
                </c:pt>
                <c:pt idx="809">
                  <c:v>3240.7</c:v>
                </c:pt>
                <c:pt idx="810">
                  <c:v>3241.5</c:v>
                </c:pt>
                <c:pt idx="811">
                  <c:v>3218.5</c:v>
                </c:pt>
                <c:pt idx="812">
                  <c:v>3229.4</c:v>
                </c:pt>
                <c:pt idx="813">
                  <c:v>3232.3</c:v>
                </c:pt>
                <c:pt idx="814">
                  <c:v>3232.3</c:v>
                </c:pt>
                <c:pt idx="815">
                  <c:v>3232.3</c:v>
                </c:pt>
                <c:pt idx="816">
                  <c:v>3210.7</c:v>
                </c:pt>
                <c:pt idx="817">
                  <c:v>3184.6</c:v>
                </c:pt>
                <c:pt idx="818">
                  <c:v>3202.4</c:v>
                </c:pt>
                <c:pt idx="819">
                  <c:v>3186.7</c:v>
                </c:pt>
                <c:pt idx="820">
                  <c:v>3186.7</c:v>
                </c:pt>
                <c:pt idx="821">
                  <c:v>3186.7</c:v>
                </c:pt>
                <c:pt idx="822">
                  <c:v>3153.5</c:v>
                </c:pt>
                <c:pt idx="823">
                  <c:v>3154.9</c:v>
                </c:pt>
                <c:pt idx="824">
                  <c:v>3147.7</c:v>
                </c:pt>
                <c:pt idx="825">
                  <c:v>3264.4</c:v>
                </c:pt>
                <c:pt idx="826">
                  <c:v>3285.6</c:v>
                </c:pt>
                <c:pt idx="827">
                  <c:v>3276.2</c:v>
                </c:pt>
                <c:pt idx="828">
                  <c:v>3288.8</c:v>
                </c:pt>
                <c:pt idx="829">
                  <c:v>3288.8</c:v>
                </c:pt>
                <c:pt idx="830">
                  <c:v>3230.5</c:v>
                </c:pt>
                <c:pt idx="831">
                  <c:v>3285.9</c:v>
                </c:pt>
                <c:pt idx="832">
                  <c:v>3252.3</c:v>
                </c:pt>
                <c:pt idx="833">
                  <c:v>3240.7</c:v>
                </c:pt>
                <c:pt idx="834">
                  <c:v>3231.1</c:v>
                </c:pt>
                <c:pt idx="835">
                  <c:v>3229.4</c:v>
                </c:pt>
                <c:pt idx="836">
                  <c:v>3232.3</c:v>
                </c:pt>
                <c:pt idx="837">
                  <c:v>3231.1</c:v>
                </c:pt>
                <c:pt idx="838">
                  <c:v>3229.4</c:v>
                </c:pt>
                <c:pt idx="839">
                  <c:v>3232.3</c:v>
                </c:pt>
                <c:pt idx="840">
                  <c:v>3210.7</c:v>
                </c:pt>
                <c:pt idx="841">
                  <c:v>3196.1</c:v>
                </c:pt>
                <c:pt idx="842">
                  <c:v>3206.6</c:v>
                </c:pt>
                <c:pt idx="843">
                  <c:v>3195</c:v>
                </c:pt>
                <c:pt idx="844">
                  <c:v>3185.2</c:v>
                </c:pt>
                <c:pt idx="845">
                  <c:v>3197.4</c:v>
                </c:pt>
                <c:pt idx="846">
                  <c:v>3210.7</c:v>
                </c:pt>
                <c:pt idx="847">
                  <c:v>3190.4</c:v>
                </c:pt>
                <c:pt idx="848">
                  <c:v>3185.7</c:v>
                </c:pt>
                <c:pt idx="849">
                  <c:v>3206.6</c:v>
                </c:pt>
                <c:pt idx="850">
                  <c:v>3185.2</c:v>
                </c:pt>
                <c:pt idx="851">
                  <c:v>3189</c:v>
                </c:pt>
                <c:pt idx="852">
                  <c:v>3186.7</c:v>
                </c:pt>
                <c:pt idx="853">
                  <c:v>3186.7</c:v>
                </c:pt>
                <c:pt idx="854">
                  <c:v>3186.7</c:v>
                </c:pt>
                <c:pt idx="855">
                  <c:v>3189</c:v>
                </c:pt>
                <c:pt idx="856">
                  <c:v>3186.7</c:v>
                </c:pt>
                <c:pt idx="857">
                  <c:v>3186.7</c:v>
                </c:pt>
                <c:pt idx="858">
                  <c:v>3189.1</c:v>
                </c:pt>
                <c:pt idx="859">
                  <c:v>3186.7</c:v>
                </c:pt>
                <c:pt idx="860">
                  <c:v>3161.4</c:v>
                </c:pt>
                <c:pt idx="861">
                  <c:v>3154.9</c:v>
                </c:pt>
                <c:pt idx="862">
                  <c:v>3147.7</c:v>
                </c:pt>
                <c:pt idx="863">
                  <c:v>3147.7</c:v>
                </c:pt>
                <c:pt idx="864">
                  <c:v>3138.8</c:v>
                </c:pt>
                <c:pt idx="865">
                  <c:v>3101.7</c:v>
                </c:pt>
                <c:pt idx="866">
                  <c:v>3187.8</c:v>
                </c:pt>
                <c:pt idx="867">
                  <c:v>3090</c:v>
                </c:pt>
                <c:pt idx="868">
                  <c:v>3080.6</c:v>
                </c:pt>
                <c:pt idx="869">
                  <c:v>3080.5</c:v>
                </c:pt>
                <c:pt idx="870">
                  <c:v>3074.9</c:v>
                </c:pt>
                <c:pt idx="871">
                  <c:v>3035.4</c:v>
                </c:pt>
                <c:pt idx="872">
                  <c:v>3101.7</c:v>
                </c:pt>
                <c:pt idx="873">
                  <c:v>3080.6</c:v>
                </c:pt>
                <c:pt idx="874">
                  <c:v>3180.3</c:v>
                </c:pt>
                <c:pt idx="875">
                  <c:v>3175.3</c:v>
                </c:pt>
                <c:pt idx="876">
                  <c:v>3138.8</c:v>
                </c:pt>
                <c:pt idx="877">
                  <c:v>3147.2</c:v>
                </c:pt>
                <c:pt idx="878">
                  <c:v>3187.8</c:v>
                </c:pt>
                <c:pt idx="879">
                  <c:v>3187.8</c:v>
                </c:pt>
                <c:pt idx="880">
                  <c:v>3107.4</c:v>
                </c:pt>
                <c:pt idx="881">
                  <c:v>3122.5</c:v>
                </c:pt>
                <c:pt idx="882">
                  <c:v>3176.3</c:v>
                </c:pt>
                <c:pt idx="883">
                  <c:v>3189.3</c:v>
                </c:pt>
                <c:pt idx="884">
                  <c:v>3176.3</c:v>
                </c:pt>
                <c:pt idx="885">
                  <c:v>3115.8</c:v>
                </c:pt>
                <c:pt idx="886">
                  <c:v>3080.6</c:v>
                </c:pt>
                <c:pt idx="887">
                  <c:v>3115.8</c:v>
                </c:pt>
                <c:pt idx="888">
                  <c:v>3112.1</c:v>
                </c:pt>
                <c:pt idx="889">
                  <c:v>3102.5</c:v>
                </c:pt>
                <c:pt idx="890">
                  <c:v>3112.4</c:v>
                </c:pt>
                <c:pt idx="891">
                  <c:v>3044.9</c:v>
                </c:pt>
                <c:pt idx="892">
                  <c:v>3042.1</c:v>
                </c:pt>
                <c:pt idx="893">
                  <c:v>3026.4</c:v>
                </c:pt>
                <c:pt idx="894">
                  <c:v>3188.4</c:v>
                </c:pt>
                <c:pt idx="895">
                  <c:v>3175.3</c:v>
                </c:pt>
                <c:pt idx="896">
                  <c:v>3180.3</c:v>
                </c:pt>
                <c:pt idx="897">
                  <c:v>3174.1</c:v>
                </c:pt>
                <c:pt idx="898">
                  <c:v>3174.1</c:v>
                </c:pt>
                <c:pt idx="899">
                  <c:v>3147.2</c:v>
                </c:pt>
                <c:pt idx="900">
                  <c:v>3175.6</c:v>
                </c:pt>
                <c:pt idx="901">
                  <c:v>3187.8</c:v>
                </c:pt>
                <c:pt idx="902">
                  <c:v>3193.8</c:v>
                </c:pt>
                <c:pt idx="903">
                  <c:v>3200.4</c:v>
                </c:pt>
                <c:pt idx="904">
                  <c:v>3122.5</c:v>
                </c:pt>
                <c:pt idx="905">
                  <c:v>3176.3</c:v>
                </c:pt>
                <c:pt idx="906">
                  <c:v>3184.9</c:v>
                </c:pt>
                <c:pt idx="907">
                  <c:v>3123.8</c:v>
                </c:pt>
                <c:pt idx="908">
                  <c:v>3176.3</c:v>
                </c:pt>
                <c:pt idx="909">
                  <c:v>3123.8</c:v>
                </c:pt>
                <c:pt idx="910">
                  <c:v>3104.7</c:v>
                </c:pt>
                <c:pt idx="911">
                  <c:v>3115</c:v>
                </c:pt>
                <c:pt idx="912">
                  <c:v>3095.3</c:v>
                </c:pt>
                <c:pt idx="913">
                  <c:v>3085.3</c:v>
                </c:pt>
                <c:pt idx="914">
                  <c:v>3100.3</c:v>
                </c:pt>
                <c:pt idx="915">
                  <c:v>3124.4</c:v>
                </c:pt>
                <c:pt idx="916">
                  <c:v>3095.2</c:v>
                </c:pt>
                <c:pt idx="917">
                  <c:v>3085.2</c:v>
                </c:pt>
                <c:pt idx="918">
                  <c:v>3120.9</c:v>
                </c:pt>
                <c:pt idx="919">
                  <c:v>3079.9</c:v>
                </c:pt>
                <c:pt idx="920">
                  <c:v>3116.1</c:v>
                </c:pt>
                <c:pt idx="921">
                  <c:v>3124.8</c:v>
                </c:pt>
                <c:pt idx="922">
                  <c:v>3116.1</c:v>
                </c:pt>
                <c:pt idx="923">
                  <c:v>3106.9</c:v>
                </c:pt>
                <c:pt idx="924">
                  <c:v>3106.9</c:v>
                </c:pt>
                <c:pt idx="925">
                  <c:v>3131.2</c:v>
                </c:pt>
                <c:pt idx="926">
                  <c:v>3112.4</c:v>
                </c:pt>
                <c:pt idx="927">
                  <c:v>3119.7</c:v>
                </c:pt>
                <c:pt idx="928">
                  <c:v>3102.4</c:v>
                </c:pt>
                <c:pt idx="929">
                  <c:v>3048.9</c:v>
                </c:pt>
                <c:pt idx="930">
                  <c:v>3042.1</c:v>
                </c:pt>
                <c:pt idx="931">
                  <c:v>3035.3</c:v>
                </c:pt>
                <c:pt idx="932">
                  <c:v>3030.8</c:v>
                </c:pt>
                <c:pt idx="933">
                  <c:v>3048.4</c:v>
                </c:pt>
                <c:pt idx="934">
                  <c:v>3027.8</c:v>
                </c:pt>
                <c:pt idx="935">
                  <c:v>3100.5</c:v>
                </c:pt>
                <c:pt idx="936">
                  <c:v>2998.5</c:v>
                </c:pt>
                <c:pt idx="937">
                  <c:v>2931.8</c:v>
                </c:pt>
                <c:pt idx="938">
                  <c:v>2961.2</c:v>
                </c:pt>
                <c:pt idx="939">
                  <c:v>2909</c:v>
                </c:pt>
                <c:pt idx="940">
                  <c:v>2890.4</c:v>
                </c:pt>
                <c:pt idx="941">
                  <c:v>3027.8</c:v>
                </c:pt>
                <c:pt idx="942">
                  <c:v>2920.5</c:v>
                </c:pt>
                <c:pt idx="943">
                  <c:v>3093.1</c:v>
                </c:pt>
                <c:pt idx="944">
                  <c:v>3099.3</c:v>
                </c:pt>
                <c:pt idx="945">
                  <c:v>3048.4</c:v>
                </c:pt>
                <c:pt idx="946">
                  <c:v>3054.1</c:v>
                </c:pt>
                <c:pt idx="947">
                  <c:v>3100.5</c:v>
                </c:pt>
                <c:pt idx="948">
                  <c:v>3081</c:v>
                </c:pt>
                <c:pt idx="949">
                  <c:v>3034.9</c:v>
                </c:pt>
                <c:pt idx="950">
                  <c:v>3037.2</c:v>
                </c:pt>
                <c:pt idx="951">
                  <c:v>3080.1</c:v>
                </c:pt>
                <c:pt idx="952">
                  <c:v>3080.1</c:v>
                </c:pt>
                <c:pt idx="953">
                  <c:v>3077.4</c:v>
                </c:pt>
                <c:pt idx="954">
                  <c:v>3030.1</c:v>
                </c:pt>
                <c:pt idx="955">
                  <c:v>2949</c:v>
                </c:pt>
                <c:pt idx="956">
                  <c:v>3018.7</c:v>
                </c:pt>
                <c:pt idx="957">
                  <c:v>2977.9</c:v>
                </c:pt>
                <c:pt idx="958">
                  <c:v>2980</c:v>
                </c:pt>
                <c:pt idx="959">
                  <c:v>2980.9</c:v>
                </c:pt>
                <c:pt idx="960">
                  <c:v>2848.3</c:v>
                </c:pt>
                <c:pt idx="961">
                  <c:v>2861.8</c:v>
                </c:pt>
                <c:pt idx="962">
                  <c:v>2848.3</c:v>
                </c:pt>
                <c:pt idx="963">
                  <c:v>3111.1</c:v>
                </c:pt>
                <c:pt idx="964">
                  <c:v>3109.5</c:v>
                </c:pt>
                <c:pt idx="965">
                  <c:v>3104.1</c:v>
                </c:pt>
                <c:pt idx="966">
                  <c:v>3101.2</c:v>
                </c:pt>
                <c:pt idx="967">
                  <c:v>3099.3</c:v>
                </c:pt>
                <c:pt idx="968">
                  <c:v>3048.4</c:v>
                </c:pt>
                <c:pt idx="969">
                  <c:v>3099.3</c:v>
                </c:pt>
                <c:pt idx="970">
                  <c:v>3100.5</c:v>
                </c:pt>
                <c:pt idx="971">
                  <c:v>3100.5</c:v>
                </c:pt>
                <c:pt idx="972">
                  <c:v>3088.5</c:v>
                </c:pt>
                <c:pt idx="973">
                  <c:v>3037.2</c:v>
                </c:pt>
                <c:pt idx="974">
                  <c:v>3081</c:v>
                </c:pt>
                <c:pt idx="975">
                  <c:v>3088.5</c:v>
                </c:pt>
                <c:pt idx="976">
                  <c:v>3032.8</c:v>
                </c:pt>
                <c:pt idx="977">
                  <c:v>3080.1</c:v>
                </c:pt>
                <c:pt idx="978">
                  <c:v>3041.5</c:v>
                </c:pt>
                <c:pt idx="979">
                  <c:v>3004.5</c:v>
                </c:pt>
                <c:pt idx="980">
                  <c:v>3034.5</c:v>
                </c:pt>
                <c:pt idx="981">
                  <c:v>3004.1</c:v>
                </c:pt>
                <c:pt idx="982">
                  <c:v>2998.5</c:v>
                </c:pt>
                <c:pt idx="983">
                  <c:v>3015.8</c:v>
                </c:pt>
                <c:pt idx="984">
                  <c:v>3030.1</c:v>
                </c:pt>
                <c:pt idx="985">
                  <c:v>3010.3</c:v>
                </c:pt>
                <c:pt idx="986">
                  <c:v>2998.5</c:v>
                </c:pt>
                <c:pt idx="987">
                  <c:v>3001.4</c:v>
                </c:pt>
                <c:pt idx="988">
                  <c:v>2985.1</c:v>
                </c:pt>
                <c:pt idx="989">
                  <c:v>3018.7</c:v>
                </c:pt>
                <c:pt idx="990">
                  <c:v>2998.8</c:v>
                </c:pt>
                <c:pt idx="991">
                  <c:v>2992.2</c:v>
                </c:pt>
                <c:pt idx="992">
                  <c:v>2992.2</c:v>
                </c:pt>
                <c:pt idx="993">
                  <c:v>2987.8</c:v>
                </c:pt>
                <c:pt idx="994">
                  <c:v>2980.9</c:v>
                </c:pt>
                <c:pt idx="995">
                  <c:v>2977.9</c:v>
                </c:pt>
                <c:pt idx="996">
                  <c:v>2980.9</c:v>
                </c:pt>
                <c:pt idx="997">
                  <c:v>2980.9</c:v>
                </c:pt>
                <c:pt idx="998">
                  <c:v>2905.5</c:v>
                </c:pt>
                <c:pt idx="999">
                  <c:v>2861.8</c:v>
                </c:pt>
                <c:pt idx="1000">
                  <c:v>2848.3</c:v>
                </c:pt>
                <c:pt idx="1001">
                  <c:v>2848.3</c:v>
                </c:pt>
                <c:pt idx="1002">
                  <c:v>2949.7</c:v>
                </c:pt>
                <c:pt idx="1003">
                  <c:v>2944.5</c:v>
                </c:pt>
                <c:pt idx="1004">
                  <c:v>2783.3</c:v>
                </c:pt>
                <c:pt idx="1005">
                  <c:v>2783.3</c:v>
                </c:pt>
                <c:pt idx="1006">
                  <c:v>2783.3</c:v>
                </c:pt>
                <c:pt idx="1007">
                  <c:v>2783.3</c:v>
                </c:pt>
                <c:pt idx="1008">
                  <c:v>2793.9</c:v>
                </c:pt>
                <c:pt idx="1009">
                  <c:v>2928.8</c:v>
                </c:pt>
                <c:pt idx="1010">
                  <c:v>2783.3</c:v>
                </c:pt>
                <c:pt idx="1011">
                  <c:v>2949.7</c:v>
                </c:pt>
                <c:pt idx="1012">
                  <c:v>2949.7</c:v>
                </c:pt>
                <c:pt idx="1013">
                  <c:v>2931.9</c:v>
                </c:pt>
                <c:pt idx="1014">
                  <c:v>2946.9</c:v>
                </c:pt>
                <c:pt idx="1015">
                  <c:v>2783.3</c:v>
                </c:pt>
                <c:pt idx="1016">
                  <c:v>2765.1</c:v>
                </c:pt>
                <c:pt idx="1017">
                  <c:v>2765.1</c:v>
                </c:pt>
                <c:pt idx="1018">
                  <c:v>2754.6</c:v>
                </c:pt>
                <c:pt idx="1019">
                  <c:v>3007.2</c:v>
                </c:pt>
                <c:pt idx="1020">
                  <c:v>2949.7</c:v>
                </c:pt>
                <c:pt idx="1021">
                  <c:v>2946.9</c:v>
                </c:pt>
                <c:pt idx="1022">
                  <c:v>2949.2</c:v>
                </c:pt>
                <c:pt idx="1023">
                  <c:v>2813.6</c:v>
                </c:pt>
                <c:pt idx="1024">
                  <c:v>2792.1</c:v>
                </c:pt>
                <c:pt idx="1025">
                  <c:v>2792.1</c:v>
                </c:pt>
                <c:pt idx="1026">
                  <c:v>2838.2</c:v>
                </c:pt>
                <c:pt idx="1027">
                  <c:v>2804.7</c:v>
                </c:pt>
                <c:pt idx="1028">
                  <c:v>2783.3</c:v>
                </c:pt>
                <c:pt idx="1029">
                  <c:v>2783.3</c:v>
                </c:pt>
                <c:pt idx="1030">
                  <c:v>2760.8</c:v>
                </c:pt>
                <c:pt idx="1031">
                  <c:v>2765.1</c:v>
                </c:pt>
                <c:pt idx="1032">
                  <c:v>2765.1</c:v>
                </c:pt>
                <c:pt idx="1033">
                  <c:v>2754.6</c:v>
                </c:pt>
              </c:numCache>
            </c:numRef>
          </c:yVal>
          <c:smooth val="0"/>
        </c:ser>
        <c:ser>
          <c:idx val="6"/>
          <c:order val="6"/>
          <c:tx>
            <c:v>20060807c</c:v>
          </c:tx>
          <c:spPr>
            <a:ln w="28575">
              <a:noFill/>
            </a:ln>
          </c:spPr>
          <c:marker>
            <c:symbol val="plus"/>
            <c:size val="4"/>
          </c:marker>
          <c:xVal>
            <c:numRef>
              <c:f>FM_00Z_T19_40_32ZD_201450_20160!$F$9057:$F$10072</c:f>
              <c:numCache>
                <c:formatCode>hh:mm</c:formatCode>
                <c:ptCount val="1016"/>
                <c:pt idx="0">
                  <c:v>0.31250000000000028</c:v>
                </c:pt>
                <c:pt idx="1">
                  <c:v>0.31250000000000028</c:v>
                </c:pt>
                <c:pt idx="2">
                  <c:v>0.31250000000000028</c:v>
                </c:pt>
                <c:pt idx="3">
                  <c:v>0.31250000000000028</c:v>
                </c:pt>
                <c:pt idx="4">
                  <c:v>0.31250000000000028</c:v>
                </c:pt>
                <c:pt idx="5">
                  <c:v>0.31250000000000028</c:v>
                </c:pt>
                <c:pt idx="6">
                  <c:v>0.31250000000000028</c:v>
                </c:pt>
                <c:pt idx="7">
                  <c:v>0.31250000000000028</c:v>
                </c:pt>
                <c:pt idx="8">
                  <c:v>0.31250000000000028</c:v>
                </c:pt>
                <c:pt idx="9">
                  <c:v>0.31250000000000028</c:v>
                </c:pt>
                <c:pt idx="10">
                  <c:v>0.31250000000000028</c:v>
                </c:pt>
                <c:pt idx="11">
                  <c:v>0.31250000000000028</c:v>
                </c:pt>
                <c:pt idx="12">
                  <c:v>0.31250000000000028</c:v>
                </c:pt>
                <c:pt idx="13">
                  <c:v>0.31180555555555584</c:v>
                </c:pt>
                <c:pt idx="14">
                  <c:v>0.31250000000000028</c:v>
                </c:pt>
                <c:pt idx="15">
                  <c:v>0.31180555555555584</c:v>
                </c:pt>
                <c:pt idx="16">
                  <c:v>0.31180555555555584</c:v>
                </c:pt>
                <c:pt idx="17">
                  <c:v>0.31180555555555584</c:v>
                </c:pt>
                <c:pt idx="18">
                  <c:v>0.31250000000000028</c:v>
                </c:pt>
                <c:pt idx="19">
                  <c:v>0.31250000000000028</c:v>
                </c:pt>
                <c:pt idx="20">
                  <c:v>0.31250000000000028</c:v>
                </c:pt>
                <c:pt idx="21">
                  <c:v>0.31250000000000028</c:v>
                </c:pt>
                <c:pt idx="22">
                  <c:v>0.31250000000000028</c:v>
                </c:pt>
                <c:pt idx="23">
                  <c:v>0.31250000000000028</c:v>
                </c:pt>
                <c:pt idx="24">
                  <c:v>0.31250000000000028</c:v>
                </c:pt>
                <c:pt idx="25">
                  <c:v>0.31180555555555584</c:v>
                </c:pt>
                <c:pt idx="26">
                  <c:v>0.31250000000000028</c:v>
                </c:pt>
                <c:pt idx="27">
                  <c:v>0.31250000000000028</c:v>
                </c:pt>
                <c:pt idx="28">
                  <c:v>0.31250000000000028</c:v>
                </c:pt>
                <c:pt idx="29">
                  <c:v>0.31250000000000028</c:v>
                </c:pt>
                <c:pt idx="30">
                  <c:v>0.31250000000000028</c:v>
                </c:pt>
                <c:pt idx="31">
                  <c:v>0.31180555555555584</c:v>
                </c:pt>
                <c:pt idx="32">
                  <c:v>0.31250000000000028</c:v>
                </c:pt>
                <c:pt idx="33">
                  <c:v>0.31180555555555584</c:v>
                </c:pt>
                <c:pt idx="34">
                  <c:v>0.31180555555555584</c:v>
                </c:pt>
                <c:pt idx="35">
                  <c:v>0.31180555555555584</c:v>
                </c:pt>
                <c:pt idx="36">
                  <c:v>0.31180555555555584</c:v>
                </c:pt>
                <c:pt idx="37">
                  <c:v>0.31250000000000028</c:v>
                </c:pt>
                <c:pt idx="38">
                  <c:v>0.31250000000000028</c:v>
                </c:pt>
                <c:pt idx="39">
                  <c:v>0.31250000000000028</c:v>
                </c:pt>
                <c:pt idx="40">
                  <c:v>0.31250000000000028</c:v>
                </c:pt>
                <c:pt idx="41">
                  <c:v>0.29166666666666702</c:v>
                </c:pt>
                <c:pt idx="42">
                  <c:v>0.29166666666666702</c:v>
                </c:pt>
                <c:pt idx="43">
                  <c:v>0.29097222222222258</c:v>
                </c:pt>
                <c:pt idx="44">
                  <c:v>0.29166666666666702</c:v>
                </c:pt>
                <c:pt idx="45">
                  <c:v>0.29166666666666702</c:v>
                </c:pt>
                <c:pt idx="46">
                  <c:v>0.29166666666666702</c:v>
                </c:pt>
                <c:pt idx="47">
                  <c:v>0.29166666666666702</c:v>
                </c:pt>
                <c:pt idx="48">
                  <c:v>0.29166666666666702</c:v>
                </c:pt>
                <c:pt idx="49">
                  <c:v>0.29166666666666702</c:v>
                </c:pt>
                <c:pt idx="50">
                  <c:v>0.29166666666666702</c:v>
                </c:pt>
                <c:pt idx="51">
                  <c:v>0.29097222222222258</c:v>
                </c:pt>
                <c:pt idx="52">
                  <c:v>0.29097222222222258</c:v>
                </c:pt>
                <c:pt idx="53">
                  <c:v>0.29166666666666702</c:v>
                </c:pt>
                <c:pt idx="54">
                  <c:v>0.29166666666666702</c:v>
                </c:pt>
                <c:pt idx="55">
                  <c:v>0.29097222222222258</c:v>
                </c:pt>
                <c:pt idx="56">
                  <c:v>0.29097222222222258</c:v>
                </c:pt>
                <c:pt idx="57">
                  <c:v>0.29166666666666702</c:v>
                </c:pt>
                <c:pt idx="58">
                  <c:v>0.29166666666666702</c:v>
                </c:pt>
                <c:pt idx="59">
                  <c:v>0.29097222222222258</c:v>
                </c:pt>
                <c:pt idx="60">
                  <c:v>0.29097222222222258</c:v>
                </c:pt>
                <c:pt idx="61">
                  <c:v>0.29097222222222258</c:v>
                </c:pt>
                <c:pt idx="62">
                  <c:v>0.29097222222222258</c:v>
                </c:pt>
                <c:pt idx="63">
                  <c:v>0.29166666666666702</c:v>
                </c:pt>
                <c:pt idx="64">
                  <c:v>0.29097222222222258</c:v>
                </c:pt>
                <c:pt idx="65">
                  <c:v>0.29097222222222258</c:v>
                </c:pt>
                <c:pt idx="66">
                  <c:v>0.29097222222222258</c:v>
                </c:pt>
                <c:pt idx="67">
                  <c:v>0.29097222222222258</c:v>
                </c:pt>
                <c:pt idx="68">
                  <c:v>0.29166666666666702</c:v>
                </c:pt>
                <c:pt idx="69">
                  <c:v>0.29166666666666702</c:v>
                </c:pt>
                <c:pt idx="70">
                  <c:v>0.29166666666666702</c:v>
                </c:pt>
                <c:pt idx="71">
                  <c:v>0.29097222222222258</c:v>
                </c:pt>
                <c:pt idx="72">
                  <c:v>0.29097222222222258</c:v>
                </c:pt>
                <c:pt idx="73">
                  <c:v>0.29166666666666702</c:v>
                </c:pt>
                <c:pt idx="74">
                  <c:v>0.29097222222222258</c:v>
                </c:pt>
                <c:pt idx="75">
                  <c:v>0.29097222222222258</c:v>
                </c:pt>
                <c:pt idx="76">
                  <c:v>0.29166666666666702</c:v>
                </c:pt>
                <c:pt idx="77">
                  <c:v>0.29097222222222258</c:v>
                </c:pt>
                <c:pt idx="78">
                  <c:v>0.29097222222222258</c:v>
                </c:pt>
                <c:pt idx="79">
                  <c:v>0.29097222222222258</c:v>
                </c:pt>
                <c:pt idx="80">
                  <c:v>0.29097222222222258</c:v>
                </c:pt>
                <c:pt idx="81">
                  <c:v>0.29166666666666702</c:v>
                </c:pt>
                <c:pt idx="82">
                  <c:v>0.29097222222222258</c:v>
                </c:pt>
                <c:pt idx="83">
                  <c:v>0.29097222222222258</c:v>
                </c:pt>
                <c:pt idx="84">
                  <c:v>0.29166666666666702</c:v>
                </c:pt>
                <c:pt idx="85">
                  <c:v>0.29097222222222258</c:v>
                </c:pt>
                <c:pt idx="86">
                  <c:v>0.29097222222222258</c:v>
                </c:pt>
                <c:pt idx="87">
                  <c:v>0.29166666666666702</c:v>
                </c:pt>
                <c:pt idx="88">
                  <c:v>0.29097222222222258</c:v>
                </c:pt>
                <c:pt idx="89">
                  <c:v>0.29166666666666702</c:v>
                </c:pt>
                <c:pt idx="90">
                  <c:v>0.29166666666666702</c:v>
                </c:pt>
                <c:pt idx="91">
                  <c:v>0.29166666666666702</c:v>
                </c:pt>
                <c:pt idx="92">
                  <c:v>0.29097222222222258</c:v>
                </c:pt>
                <c:pt idx="93">
                  <c:v>0.29166666666666702</c:v>
                </c:pt>
                <c:pt idx="94">
                  <c:v>0.29166666666666702</c:v>
                </c:pt>
                <c:pt idx="95">
                  <c:v>0.29097222222222258</c:v>
                </c:pt>
                <c:pt idx="96">
                  <c:v>0.29166666666666702</c:v>
                </c:pt>
                <c:pt idx="97">
                  <c:v>0.29097222222222258</c:v>
                </c:pt>
                <c:pt idx="98">
                  <c:v>0.29097222222222258</c:v>
                </c:pt>
                <c:pt idx="99">
                  <c:v>0.29097222222222258</c:v>
                </c:pt>
                <c:pt idx="100">
                  <c:v>0.29097222222222258</c:v>
                </c:pt>
                <c:pt idx="101">
                  <c:v>0.29097222222222258</c:v>
                </c:pt>
                <c:pt idx="102">
                  <c:v>0.29097222222222258</c:v>
                </c:pt>
                <c:pt idx="103">
                  <c:v>0.29097222222222258</c:v>
                </c:pt>
                <c:pt idx="104">
                  <c:v>0.29097222222222258</c:v>
                </c:pt>
                <c:pt idx="105">
                  <c:v>0.29097222222222258</c:v>
                </c:pt>
                <c:pt idx="106">
                  <c:v>0.29166666666666702</c:v>
                </c:pt>
                <c:pt idx="107">
                  <c:v>0.29166666666666702</c:v>
                </c:pt>
                <c:pt idx="108">
                  <c:v>0.29166666666666702</c:v>
                </c:pt>
                <c:pt idx="109">
                  <c:v>0.29166666666666702</c:v>
                </c:pt>
                <c:pt idx="110">
                  <c:v>0.27083333333333326</c:v>
                </c:pt>
                <c:pt idx="111">
                  <c:v>0.27083333333333326</c:v>
                </c:pt>
                <c:pt idx="112">
                  <c:v>0.27013888888888887</c:v>
                </c:pt>
                <c:pt idx="113">
                  <c:v>0.27083333333333326</c:v>
                </c:pt>
                <c:pt idx="114">
                  <c:v>0.27083333333333326</c:v>
                </c:pt>
                <c:pt idx="115">
                  <c:v>0.27083333333333326</c:v>
                </c:pt>
                <c:pt idx="116">
                  <c:v>0.27083333333333326</c:v>
                </c:pt>
                <c:pt idx="117">
                  <c:v>0.27083333333333326</c:v>
                </c:pt>
                <c:pt idx="118">
                  <c:v>0.27083333333333326</c:v>
                </c:pt>
                <c:pt idx="119">
                  <c:v>0.27083333333333326</c:v>
                </c:pt>
                <c:pt idx="120">
                  <c:v>0.27013888888888887</c:v>
                </c:pt>
                <c:pt idx="121">
                  <c:v>0.27013888888888887</c:v>
                </c:pt>
                <c:pt idx="122">
                  <c:v>0.27083333333333326</c:v>
                </c:pt>
                <c:pt idx="123">
                  <c:v>0.27083333333333326</c:v>
                </c:pt>
                <c:pt idx="124">
                  <c:v>0.27013888888888887</c:v>
                </c:pt>
                <c:pt idx="125">
                  <c:v>0.27013888888888887</c:v>
                </c:pt>
                <c:pt idx="126">
                  <c:v>0.27083333333333326</c:v>
                </c:pt>
                <c:pt idx="127">
                  <c:v>0.27083333333333326</c:v>
                </c:pt>
                <c:pt idx="128">
                  <c:v>0.27013888888888887</c:v>
                </c:pt>
                <c:pt idx="129">
                  <c:v>0.27013888888888887</c:v>
                </c:pt>
                <c:pt idx="130">
                  <c:v>0.27013888888888887</c:v>
                </c:pt>
                <c:pt idx="131">
                  <c:v>0.27013888888888887</c:v>
                </c:pt>
                <c:pt idx="132">
                  <c:v>0.27083333333333326</c:v>
                </c:pt>
                <c:pt idx="133">
                  <c:v>0.27013888888888887</c:v>
                </c:pt>
                <c:pt idx="134">
                  <c:v>0.27013888888888887</c:v>
                </c:pt>
                <c:pt idx="135">
                  <c:v>0.27013888888888887</c:v>
                </c:pt>
                <c:pt idx="136">
                  <c:v>0.27013888888888887</c:v>
                </c:pt>
                <c:pt idx="137">
                  <c:v>0.27083333333333326</c:v>
                </c:pt>
                <c:pt idx="138">
                  <c:v>0.27083333333333326</c:v>
                </c:pt>
                <c:pt idx="139">
                  <c:v>0.27083333333333326</c:v>
                </c:pt>
                <c:pt idx="140">
                  <c:v>0.27013888888888887</c:v>
                </c:pt>
                <c:pt idx="141">
                  <c:v>0.27013888888888887</c:v>
                </c:pt>
                <c:pt idx="142">
                  <c:v>0.27083333333333326</c:v>
                </c:pt>
                <c:pt idx="143">
                  <c:v>0.27013888888888887</c:v>
                </c:pt>
                <c:pt idx="144">
                  <c:v>0.27013888888888887</c:v>
                </c:pt>
                <c:pt idx="145">
                  <c:v>0.27083333333333326</c:v>
                </c:pt>
                <c:pt idx="146">
                  <c:v>0.27013888888888887</c:v>
                </c:pt>
                <c:pt idx="147">
                  <c:v>0.27013888888888887</c:v>
                </c:pt>
                <c:pt idx="148">
                  <c:v>0.27013888888888887</c:v>
                </c:pt>
                <c:pt idx="149">
                  <c:v>0.27013888888888887</c:v>
                </c:pt>
                <c:pt idx="150">
                  <c:v>0.27083333333333326</c:v>
                </c:pt>
                <c:pt idx="151">
                  <c:v>0.27013888888888887</c:v>
                </c:pt>
                <c:pt idx="152">
                  <c:v>0.27013888888888887</c:v>
                </c:pt>
                <c:pt idx="153">
                  <c:v>0.27083333333333326</c:v>
                </c:pt>
                <c:pt idx="154">
                  <c:v>0.27013888888888887</c:v>
                </c:pt>
                <c:pt idx="155">
                  <c:v>0.27013888888888887</c:v>
                </c:pt>
                <c:pt idx="156">
                  <c:v>0.27083333333333326</c:v>
                </c:pt>
                <c:pt idx="157">
                  <c:v>0.27013888888888887</c:v>
                </c:pt>
                <c:pt idx="158">
                  <c:v>0.27083333333333326</c:v>
                </c:pt>
                <c:pt idx="159">
                  <c:v>0.27083333333333326</c:v>
                </c:pt>
                <c:pt idx="160">
                  <c:v>0.27083333333333326</c:v>
                </c:pt>
                <c:pt idx="161">
                  <c:v>0.27013888888888887</c:v>
                </c:pt>
                <c:pt idx="162">
                  <c:v>0.27083333333333326</c:v>
                </c:pt>
                <c:pt idx="163">
                  <c:v>0.27083333333333326</c:v>
                </c:pt>
                <c:pt idx="164">
                  <c:v>0.27013888888888887</c:v>
                </c:pt>
                <c:pt idx="165">
                  <c:v>0.27083333333333326</c:v>
                </c:pt>
                <c:pt idx="166">
                  <c:v>0.27013888888888887</c:v>
                </c:pt>
                <c:pt idx="167">
                  <c:v>0.27013888888888887</c:v>
                </c:pt>
                <c:pt idx="168">
                  <c:v>0.27013888888888887</c:v>
                </c:pt>
                <c:pt idx="169">
                  <c:v>0.27013888888888887</c:v>
                </c:pt>
                <c:pt idx="170">
                  <c:v>0.27013888888888887</c:v>
                </c:pt>
                <c:pt idx="171">
                  <c:v>0.27013888888888887</c:v>
                </c:pt>
                <c:pt idx="172">
                  <c:v>0.27013888888888887</c:v>
                </c:pt>
                <c:pt idx="173">
                  <c:v>0.27013888888888887</c:v>
                </c:pt>
                <c:pt idx="174">
                  <c:v>0.27013888888888887</c:v>
                </c:pt>
                <c:pt idx="175">
                  <c:v>0.27083333333333326</c:v>
                </c:pt>
                <c:pt idx="176">
                  <c:v>0.27083333333333326</c:v>
                </c:pt>
                <c:pt idx="177">
                  <c:v>0.27083333333333326</c:v>
                </c:pt>
                <c:pt idx="178">
                  <c:v>0.27083333333333326</c:v>
                </c:pt>
                <c:pt idx="179">
                  <c:v>0.25</c:v>
                </c:pt>
                <c:pt idx="180">
                  <c:v>0.25</c:v>
                </c:pt>
                <c:pt idx="181">
                  <c:v>0.24930555555555556</c:v>
                </c:pt>
                <c:pt idx="182">
                  <c:v>0.25</c:v>
                </c:pt>
                <c:pt idx="183">
                  <c:v>0.25</c:v>
                </c:pt>
                <c:pt idx="184">
                  <c:v>0.25</c:v>
                </c:pt>
                <c:pt idx="185">
                  <c:v>0.25</c:v>
                </c:pt>
                <c:pt idx="186">
                  <c:v>0.25</c:v>
                </c:pt>
                <c:pt idx="187">
                  <c:v>0.25</c:v>
                </c:pt>
                <c:pt idx="188">
                  <c:v>0.25</c:v>
                </c:pt>
                <c:pt idx="189">
                  <c:v>0.24930555555555556</c:v>
                </c:pt>
                <c:pt idx="190">
                  <c:v>0.24930555555555556</c:v>
                </c:pt>
                <c:pt idx="191">
                  <c:v>0.25</c:v>
                </c:pt>
                <c:pt idx="192">
                  <c:v>0.25</c:v>
                </c:pt>
                <c:pt idx="193">
                  <c:v>0.24930555555555556</c:v>
                </c:pt>
                <c:pt idx="194">
                  <c:v>0.24930555555555556</c:v>
                </c:pt>
                <c:pt idx="195">
                  <c:v>0.25</c:v>
                </c:pt>
                <c:pt idx="196">
                  <c:v>0.25</c:v>
                </c:pt>
                <c:pt idx="197">
                  <c:v>0.24930555555555556</c:v>
                </c:pt>
                <c:pt idx="198">
                  <c:v>0.24930555555555556</c:v>
                </c:pt>
                <c:pt idx="199">
                  <c:v>0.24930555555555556</c:v>
                </c:pt>
                <c:pt idx="200">
                  <c:v>0.24930555555555556</c:v>
                </c:pt>
                <c:pt idx="201">
                  <c:v>0.25</c:v>
                </c:pt>
                <c:pt idx="202">
                  <c:v>0.24930555555555556</c:v>
                </c:pt>
                <c:pt idx="203">
                  <c:v>0.24930555555555556</c:v>
                </c:pt>
                <c:pt idx="204">
                  <c:v>0.24930555555555556</c:v>
                </c:pt>
                <c:pt idx="205">
                  <c:v>0.24930555555555556</c:v>
                </c:pt>
                <c:pt idx="206">
                  <c:v>0.25</c:v>
                </c:pt>
                <c:pt idx="207">
                  <c:v>0.25</c:v>
                </c:pt>
                <c:pt idx="208">
                  <c:v>0.25</c:v>
                </c:pt>
                <c:pt idx="209">
                  <c:v>0.24930555555555556</c:v>
                </c:pt>
                <c:pt idx="210">
                  <c:v>0.24930555555555556</c:v>
                </c:pt>
                <c:pt idx="211">
                  <c:v>0.25</c:v>
                </c:pt>
                <c:pt idx="212">
                  <c:v>0.24930555555555556</c:v>
                </c:pt>
                <c:pt idx="213">
                  <c:v>0.24930555555555556</c:v>
                </c:pt>
                <c:pt idx="214">
                  <c:v>0.25</c:v>
                </c:pt>
                <c:pt idx="215">
                  <c:v>0.24930555555555556</c:v>
                </c:pt>
                <c:pt idx="216">
                  <c:v>0.24930555555555556</c:v>
                </c:pt>
                <c:pt idx="217">
                  <c:v>0.24930555555555556</c:v>
                </c:pt>
                <c:pt idx="218">
                  <c:v>0.24930555555555556</c:v>
                </c:pt>
                <c:pt idx="219">
                  <c:v>0.25</c:v>
                </c:pt>
                <c:pt idx="220">
                  <c:v>0.24930555555555556</c:v>
                </c:pt>
                <c:pt idx="221">
                  <c:v>0.24930555555555556</c:v>
                </c:pt>
                <c:pt idx="222">
                  <c:v>0.25</c:v>
                </c:pt>
                <c:pt idx="223">
                  <c:v>0.24930555555555556</c:v>
                </c:pt>
                <c:pt idx="224">
                  <c:v>0.24930555555555556</c:v>
                </c:pt>
                <c:pt idx="225">
                  <c:v>0.25</c:v>
                </c:pt>
                <c:pt idx="226">
                  <c:v>0.24930555555555556</c:v>
                </c:pt>
                <c:pt idx="227">
                  <c:v>0.25</c:v>
                </c:pt>
                <c:pt idx="228">
                  <c:v>0.25</c:v>
                </c:pt>
                <c:pt idx="229">
                  <c:v>0.25</c:v>
                </c:pt>
                <c:pt idx="230">
                  <c:v>0.24930555555555556</c:v>
                </c:pt>
                <c:pt idx="231">
                  <c:v>0.25</c:v>
                </c:pt>
                <c:pt idx="232">
                  <c:v>0.25</c:v>
                </c:pt>
                <c:pt idx="233">
                  <c:v>0.24930555555555556</c:v>
                </c:pt>
                <c:pt idx="234">
                  <c:v>0.25</c:v>
                </c:pt>
                <c:pt idx="235">
                  <c:v>0.24930555555555556</c:v>
                </c:pt>
                <c:pt idx="236">
                  <c:v>0.24930555555555556</c:v>
                </c:pt>
                <c:pt idx="237">
                  <c:v>0.24930555555555556</c:v>
                </c:pt>
                <c:pt idx="238">
                  <c:v>0.24930555555555556</c:v>
                </c:pt>
                <c:pt idx="239">
                  <c:v>0.24930555555555556</c:v>
                </c:pt>
                <c:pt idx="240">
                  <c:v>0.24930555555555556</c:v>
                </c:pt>
                <c:pt idx="241">
                  <c:v>0.24930555555555556</c:v>
                </c:pt>
                <c:pt idx="242">
                  <c:v>0.24930555555555556</c:v>
                </c:pt>
                <c:pt idx="243">
                  <c:v>0.24930555555555556</c:v>
                </c:pt>
                <c:pt idx="244">
                  <c:v>0.25</c:v>
                </c:pt>
                <c:pt idx="245">
                  <c:v>0.25</c:v>
                </c:pt>
                <c:pt idx="246">
                  <c:v>0.25</c:v>
                </c:pt>
                <c:pt idx="247">
                  <c:v>0.25</c:v>
                </c:pt>
                <c:pt idx="248">
                  <c:v>0.22916666666666669</c:v>
                </c:pt>
                <c:pt idx="249">
                  <c:v>0.22916666666666669</c:v>
                </c:pt>
                <c:pt idx="250">
                  <c:v>0.22847222222222235</c:v>
                </c:pt>
                <c:pt idx="251">
                  <c:v>0.22916666666666669</c:v>
                </c:pt>
                <c:pt idx="252">
                  <c:v>0.22916666666666669</c:v>
                </c:pt>
                <c:pt idx="253">
                  <c:v>0.22916666666666669</c:v>
                </c:pt>
                <c:pt idx="254">
                  <c:v>0.22916666666666669</c:v>
                </c:pt>
                <c:pt idx="255">
                  <c:v>0.22916666666666669</c:v>
                </c:pt>
                <c:pt idx="256">
                  <c:v>0.22916666666666669</c:v>
                </c:pt>
                <c:pt idx="257">
                  <c:v>0.22916666666666669</c:v>
                </c:pt>
                <c:pt idx="258">
                  <c:v>0.22847222222222235</c:v>
                </c:pt>
                <c:pt idx="259">
                  <c:v>0.22847222222222235</c:v>
                </c:pt>
                <c:pt idx="260">
                  <c:v>0.22916666666666669</c:v>
                </c:pt>
                <c:pt idx="261">
                  <c:v>0.22916666666666669</c:v>
                </c:pt>
                <c:pt idx="262">
                  <c:v>0.22847222222222235</c:v>
                </c:pt>
                <c:pt idx="263">
                  <c:v>0.22847222222222235</c:v>
                </c:pt>
                <c:pt idx="264">
                  <c:v>0.22916666666666669</c:v>
                </c:pt>
                <c:pt idx="265">
                  <c:v>0.22916666666666669</c:v>
                </c:pt>
                <c:pt idx="266">
                  <c:v>0.22847222222222235</c:v>
                </c:pt>
                <c:pt idx="267">
                  <c:v>0.22847222222222235</c:v>
                </c:pt>
                <c:pt idx="268">
                  <c:v>0.22847222222222235</c:v>
                </c:pt>
                <c:pt idx="269">
                  <c:v>0.22847222222222235</c:v>
                </c:pt>
                <c:pt idx="270">
                  <c:v>0.22916666666666669</c:v>
                </c:pt>
                <c:pt idx="271">
                  <c:v>0.22847222222222235</c:v>
                </c:pt>
                <c:pt idx="272">
                  <c:v>0.22847222222222235</c:v>
                </c:pt>
                <c:pt idx="273">
                  <c:v>0.22847222222222235</c:v>
                </c:pt>
                <c:pt idx="274">
                  <c:v>0.22847222222222235</c:v>
                </c:pt>
                <c:pt idx="275">
                  <c:v>0.22916666666666669</c:v>
                </c:pt>
                <c:pt idx="276">
                  <c:v>0.22916666666666669</c:v>
                </c:pt>
                <c:pt idx="277">
                  <c:v>0.22916666666666669</c:v>
                </c:pt>
                <c:pt idx="278">
                  <c:v>0.22847222222222235</c:v>
                </c:pt>
                <c:pt idx="279">
                  <c:v>0.22847222222222235</c:v>
                </c:pt>
                <c:pt idx="280">
                  <c:v>0.22916666666666669</c:v>
                </c:pt>
                <c:pt idx="281">
                  <c:v>0.22847222222222235</c:v>
                </c:pt>
                <c:pt idx="282">
                  <c:v>0.22847222222222235</c:v>
                </c:pt>
                <c:pt idx="283">
                  <c:v>0.22916666666666669</c:v>
                </c:pt>
                <c:pt idx="284">
                  <c:v>0.22847222222222235</c:v>
                </c:pt>
                <c:pt idx="285">
                  <c:v>0.22847222222222235</c:v>
                </c:pt>
                <c:pt idx="286">
                  <c:v>0.22847222222222235</c:v>
                </c:pt>
                <c:pt idx="287">
                  <c:v>0.22847222222222235</c:v>
                </c:pt>
                <c:pt idx="288">
                  <c:v>0.22916666666666669</c:v>
                </c:pt>
                <c:pt idx="289">
                  <c:v>0.22847222222222235</c:v>
                </c:pt>
                <c:pt idx="290">
                  <c:v>0.22847222222222235</c:v>
                </c:pt>
                <c:pt idx="291">
                  <c:v>0.22916666666666669</c:v>
                </c:pt>
                <c:pt idx="292">
                  <c:v>0.22847222222222235</c:v>
                </c:pt>
                <c:pt idx="293">
                  <c:v>0.22847222222222235</c:v>
                </c:pt>
                <c:pt idx="294">
                  <c:v>0.22916666666666669</c:v>
                </c:pt>
                <c:pt idx="295">
                  <c:v>0.22847222222222235</c:v>
                </c:pt>
                <c:pt idx="296">
                  <c:v>0.22916666666666669</c:v>
                </c:pt>
                <c:pt idx="297">
                  <c:v>0.22916666666666669</c:v>
                </c:pt>
                <c:pt idx="298">
                  <c:v>0.22916666666666669</c:v>
                </c:pt>
                <c:pt idx="299">
                  <c:v>0.22847222222222235</c:v>
                </c:pt>
                <c:pt idx="300">
                  <c:v>0.22916666666666669</c:v>
                </c:pt>
                <c:pt idx="301">
                  <c:v>0.22916666666666669</c:v>
                </c:pt>
                <c:pt idx="302">
                  <c:v>0.22847222222222235</c:v>
                </c:pt>
                <c:pt idx="303">
                  <c:v>0.22916666666666669</c:v>
                </c:pt>
                <c:pt idx="304">
                  <c:v>0.22847222222222235</c:v>
                </c:pt>
                <c:pt idx="305">
                  <c:v>0.22847222222222235</c:v>
                </c:pt>
                <c:pt idx="306">
                  <c:v>0.22847222222222235</c:v>
                </c:pt>
                <c:pt idx="307">
                  <c:v>0.22847222222222235</c:v>
                </c:pt>
                <c:pt idx="308">
                  <c:v>0.22847222222222235</c:v>
                </c:pt>
                <c:pt idx="309">
                  <c:v>0.22847222222222235</c:v>
                </c:pt>
                <c:pt idx="310">
                  <c:v>0.22847222222222235</c:v>
                </c:pt>
                <c:pt idx="311">
                  <c:v>0.22847222222222235</c:v>
                </c:pt>
                <c:pt idx="312">
                  <c:v>0.22847222222222235</c:v>
                </c:pt>
                <c:pt idx="313">
                  <c:v>0.22916666666666669</c:v>
                </c:pt>
                <c:pt idx="314">
                  <c:v>0.22916666666666669</c:v>
                </c:pt>
                <c:pt idx="315">
                  <c:v>0.22916666666666669</c:v>
                </c:pt>
                <c:pt idx="316">
                  <c:v>0.22916666666666669</c:v>
                </c:pt>
                <c:pt idx="317">
                  <c:v>0.20833333333333351</c:v>
                </c:pt>
                <c:pt idx="318">
                  <c:v>0.20833333333333351</c:v>
                </c:pt>
                <c:pt idx="319">
                  <c:v>0.2076388888888889</c:v>
                </c:pt>
                <c:pt idx="320">
                  <c:v>0.20833333333333351</c:v>
                </c:pt>
                <c:pt idx="321">
                  <c:v>0.20833333333333351</c:v>
                </c:pt>
                <c:pt idx="322">
                  <c:v>0.20833333333333351</c:v>
                </c:pt>
                <c:pt idx="323">
                  <c:v>0.20833333333333351</c:v>
                </c:pt>
                <c:pt idx="324">
                  <c:v>0.20833333333333351</c:v>
                </c:pt>
                <c:pt idx="325">
                  <c:v>0.20833333333333351</c:v>
                </c:pt>
                <c:pt idx="326">
                  <c:v>0.20833333333333351</c:v>
                </c:pt>
                <c:pt idx="327">
                  <c:v>0.2076388888888889</c:v>
                </c:pt>
                <c:pt idx="328">
                  <c:v>0.2076388888888889</c:v>
                </c:pt>
                <c:pt idx="329">
                  <c:v>0.20833333333333351</c:v>
                </c:pt>
                <c:pt idx="330">
                  <c:v>0.20833333333333351</c:v>
                </c:pt>
                <c:pt idx="331">
                  <c:v>0.2076388888888889</c:v>
                </c:pt>
                <c:pt idx="332">
                  <c:v>0.2076388888888889</c:v>
                </c:pt>
                <c:pt idx="333">
                  <c:v>0.20833333333333351</c:v>
                </c:pt>
                <c:pt idx="334">
                  <c:v>0.20833333333333351</c:v>
                </c:pt>
                <c:pt idx="335">
                  <c:v>0.2076388888888889</c:v>
                </c:pt>
                <c:pt idx="336">
                  <c:v>0.2076388888888889</c:v>
                </c:pt>
                <c:pt idx="337">
                  <c:v>0.2076388888888889</c:v>
                </c:pt>
                <c:pt idx="338">
                  <c:v>0.2076388888888889</c:v>
                </c:pt>
                <c:pt idx="339">
                  <c:v>0.20833333333333351</c:v>
                </c:pt>
                <c:pt idx="340">
                  <c:v>0.2076388888888889</c:v>
                </c:pt>
                <c:pt idx="341">
                  <c:v>0.2076388888888889</c:v>
                </c:pt>
                <c:pt idx="342">
                  <c:v>0.2076388888888889</c:v>
                </c:pt>
                <c:pt idx="343">
                  <c:v>0.2076388888888889</c:v>
                </c:pt>
                <c:pt idx="344">
                  <c:v>0.20833333333333351</c:v>
                </c:pt>
                <c:pt idx="345">
                  <c:v>0.20833333333333351</c:v>
                </c:pt>
                <c:pt idx="346">
                  <c:v>0.20833333333333351</c:v>
                </c:pt>
                <c:pt idx="347">
                  <c:v>0.2076388888888889</c:v>
                </c:pt>
                <c:pt idx="348">
                  <c:v>0.2076388888888889</c:v>
                </c:pt>
                <c:pt idx="349">
                  <c:v>0.20833333333333351</c:v>
                </c:pt>
                <c:pt idx="350">
                  <c:v>0.2076388888888889</c:v>
                </c:pt>
                <c:pt idx="351">
                  <c:v>0.2076388888888889</c:v>
                </c:pt>
                <c:pt idx="352">
                  <c:v>0.20833333333333351</c:v>
                </c:pt>
                <c:pt idx="353">
                  <c:v>0.2076388888888889</c:v>
                </c:pt>
                <c:pt idx="354">
                  <c:v>0.2076388888888889</c:v>
                </c:pt>
                <c:pt idx="355">
                  <c:v>0.2076388888888889</c:v>
                </c:pt>
                <c:pt idx="356">
                  <c:v>0.2076388888888889</c:v>
                </c:pt>
                <c:pt idx="357">
                  <c:v>0.20833333333333351</c:v>
                </c:pt>
                <c:pt idx="358">
                  <c:v>0.2076388888888889</c:v>
                </c:pt>
                <c:pt idx="359">
                  <c:v>0.2076388888888889</c:v>
                </c:pt>
                <c:pt idx="360">
                  <c:v>0.20833333333333351</c:v>
                </c:pt>
                <c:pt idx="361">
                  <c:v>0.2076388888888889</c:v>
                </c:pt>
                <c:pt idx="362">
                  <c:v>0.2076388888888889</c:v>
                </c:pt>
                <c:pt idx="363">
                  <c:v>0.20833333333333351</c:v>
                </c:pt>
                <c:pt idx="364">
                  <c:v>0.2076388888888889</c:v>
                </c:pt>
                <c:pt idx="365">
                  <c:v>0.20833333333333351</c:v>
                </c:pt>
                <c:pt idx="366">
                  <c:v>0.20833333333333351</c:v>
                </c:pt>
                <c:pt idx="367">
                  <c:v>0.20833333333333351</c:v>
                </c:pt>
                <c:pt idx="368">
                  <c:v>0.2076388888888889</c:v>
                </c:pt>
                <c:pt idx="369">
                  <c:v>0.20833333333333351</c:v>
                </c:pt>
                <c:pt idx="370">
                  <c:v>0.20833333333333351</c:v>
                </c:pt>
                <c:pt idx="371">
                  <c:v>0.2076388888888889</c:v>
                </c:pt>
                <c:pt idx="372">
                  <c:v>0.20833333333333351</c:v>
                </c:pt>
                <c:pt idx="373">
                  <c:v>0.2076388888888889</c:v>
                </c:pt>
                <c:pt idx="374">
                  <c:v>0.2076388888888889</c:v>
                </c:pt>
                <c:pt idx="375">
                  <c:v>0.2076388888888889</c:v>
                </c:pt>
                <c:pt idx="376">
                  <c:v>0.2076388888888889</c:v>
                </c:pt>
                <c:pt idx="377">
                  <c:v>0.2076388888888889</c:v>
                </c:pt>
                <c:pt idx="378">
                  <c:v>0.2076388888888889</c:v>
                </c:pt>
                <c:pt idx="379">
                  <c:v>0.2076388888888889</c:v>
                </c:pt>
                <c:pt idx="380">
                  <c:v>0.2076388888888889</c:v>
                </c:pt>
                <c:pt idx="381">
                  <c:v>0.2076388888888889</c:v>
                </c:pt>
                <c:pt idx="382">
                  <c:v>0.20833333333333351</c:v>
                </c:pt>
                <c:pt idx="383">
                  <c:v>0.20833333333333351</c:v>
                </c:pt>
                <c:pt idx="384">
                  <c:v>0.20833333333333351</c:v>
                </c:pt>
                <c:pt idx="385">
                  <c:v>0.20833333333333351</c:v>
                </c:pt>
                <c:pt idx="386">
                  <c:v>0.18750000000000014</c:v>
                </c:pt>
                <c:pt idx="387">
                  <c:v>0.18750000000000014</c:v>
                </c:pt>
                <c:pt idx="388">
                  <c:v>0.18680555555555556</c:v>
                </c:pt>
                <c:pt idx="389">
                  <c:v>0.18750000000000014</c:v>
                </c:pt>
                <c:pt idx="390">
                  <c:v>0.18750000000000014</c:v>
                </c:pt>
                <c:pt idx="391">
                  <c:v>0.18750000000000014</c:v>
                </c:pt>
                <c:pt idx="392">
                  <c:v>0.18750000000000014</c:v>
                </c:pt>
                <c:pt idx="393">
                  <c:v>0.18750000000000014</c:v>
                </c:pt>
                <c:pt idx="394">
                  <c:v>0.18750000000000014</c:v>
                </c:pt>
                <c:pt idx="395">
                  <c:v>0.18750000000000014</c:v>
                </c:pt>
                <c:pt idx="396">
                  <c:v>0.18680555555555556</c:v>
                </c:pt>
                <c:pt idx="397">
                  <c:v>0.18680555555555556</c:v>
                </c:pt>
                <c:pt idx="398">
                  <c:v>0.18750000000000014</c:v>
                </c:pt>
                <c:pt idx="399">
                  <c:v>0.18750000000000014</c:v>
                </c:pt>
                <c:pt idx="400">
                  <c:v>0.18680555555555556</c:v>
                </c:pt>
                <c:pt idx="401">
                  <c:v>0.18680555555555556</c:v>
                </c:pt>
                <c:pt idx="402">
                  <c:v>0.18750000000000014</c:v>
                </c:pt>
                <c:pt idx="403">
                  <c:v>0.18750000000000014</c:v>
                </c:pt>
                <c:pt idx="404">
                  <c:v>0.18680555555555556</c:v>
                </c:pt>
                <c:pt idx="405">
                  <c:v>0.18680555555555556</c:v>
                </c:pt>
                <c:pt idx="406">
                  <c:v>0.18680555555555556</c:v>
                </c:pt>
                <c:pt idx="407">
                  <c:v>0.18680555555555556</c:v>
                </c:pt>
                <c:pt idx="408">
                  <c:v>0.18750000000000014</c:v>
                </c:pt>
                <c:pt idx="409">
                  <c:v>0.18680555555555556</c:v>
                </c:pt>
                <c:pt idx="410">
                  <c:v>0.18680555555555556</c:v>
                </c:pt>
                <c:pt idx="411">
                  <c:v>0.18680555555555556</c:v>
                </c:pt>
                <c:pt idx="412">
                  <c:v>0.18680555555555556</c:v>
                </c:pt>
                <c:pt idx="413">
                  <c:v>0.18750000000000014</c:v>
                </c:pt>
                <c:pt idx="414">
                  <c:v>0.18750000000000014</c:v>
                </c:pt>
                <c:pt idx="415">
                  <c:v>0.18750000000000014</c:v>
                </c:pt>
                <c:pt idx="416">
                  <c:v>0.18680555555555556</c:v>
                </c:pt>
                <c:pt idx="417">
                  <c:v>0.18680555555555556</c:v>
                </c:pt>
                <c:pt idx="418">
                  <c:v>0.18750000000000014</c:v>
                </c:pt>
                <c:pt idx="419">
                  <c:v>0.18680555555555556</c:v>
                </c:pt>
                <c:pt idx="420">
                  <c:v>0.18680555555555556</c:v>
                </c:pt>
                <c:pt idx="421">
                  <c:v>0.18750000000000014</c:v>
                </c:pt>
                <c:pt idx="422">
                  <c:v>0.18680555555555556</c:v>
                </c:pt>
                <c:pt idx="423">
                  <c:v>0.18680555555555556</c:v>
                </c:pt>
                <c:pt idx="424">
                  <c:v>0.18680555555555556</c:v>
                </c:pt>
                <c:pt idx="425">
                  <c:v>0.18680555555555556</c:v>
                </c:pt>
                <c:pt idx="426">
                  <c:v>0.18750000000000014</c:v>
                </c:pt>
                <c:pt idx="427">
                  <c:v>0.18680555555555556</c:v>
                </c:pt>
                <c:pt idx="428">
                  <c:v>0.18680555555555556</c:v>
                </c:pt>
                <c:pt idx="429">
                  <c:v>0.18750000000000014</c:v>
                </c:pt>
                <c:pt idx="430">
                  <c:v>0.18680555555555556</c:v>
                </c:pt>
                <c:pt idx="431">
                  <c:v>0.18680555555555556</c:v>
                </c:pt>
                <c:pt idx="432">
                  <c:v>0.18750000000000014</c:v>
                </c:pt>
                <c:pt idx="433">
                  <c:v>0.18680555555555556</c:v>
                </c:pt>
                <c:pt idx="434">
                  <c:v>0.18750000000000014</c:v>
                </c:pt>
                <c:pt idx="435">
                  <c:v>0.18750000000000014</c:v>
                </c:pt>
                <c:pt idx="436">
                  <c:v>0.18750000000000014</c:v>
                </c:pt>
                <c:pt idx="437">
                  <c:v>0.18680555555555556</c:v>
                </c:pt>
                <c:pt idx="438">
                  <c:v>0.18750000000000014</c:v>
                </c:pt>
                <c:pt idx="439">
                  <c:v>0.18750000000000014</c:v>
                </c:pt>
                <c:pt idx="440">
                  <c:v>0.18680555555555556</c:v>
                </c:pt>
                <c:pt idx="441">
                  <c:v>0.18750000000000014</c:v>
                </c:pt>
                <c:pt idx="442">
                  <c:v>0.18680555555555556</c:v>
                </c:pt>
                <c:pt idx="443">
                  <c:v>0.18680555555555556</c:v>
                </c:pt>
                <c:pt idx="444">
                  <c:v>0.18680555555555556</c:v>
                </c:pt>
                <c:pt idx="445">
                  <c:v>0.18680555555555556</c:v>
                </c:pt>
                <c:pt idx="446">
                  <c:v>0.18680555555555556</c:v>
                </c:pt>
                <c:pt idx="447">
                  <c:v>0.18680555555555556</c:v>
                </c:pt>
                <c:pt idx="448">
                  <c:v>0.18680555555555556</c:v>
                </c:pt>
                <c:pt idx="449">
                  <c:v>0.18680555555555556</c:v>
                </c:pt>
                <c:pt idx="450">
                  <c:v>0.18680555555555556</c:v>
                </c:pt>
                <c:pt idx="451">
                  <c:v>0.18750000000000014</c:v>
                </c:pt>
                <c:pt idx="452">
                  <c:v>0.18750000000000014</c:v>
                </c:pt>
                <c:pt idx="453">
                  <c:v>0.18750000000000014</c:v>
                </c:pt>
                <c:pt idx="454">
                  <c:v>0.18750000000000014</c:v>
                </c:pt>
                <c:pt idx="455">
                  <c:v>0.16666666666666669</c:v>
                </c:pt>
                <c:pt idx="456">
                  <c:v>0.16666666666666669</c:v>
                </c:pt>
                <c:pt idx="457">
                  <c:v>0.16597222222222235</c:v>
                </c:pt>
                <c:pt idx="458">
                  <c:v>0.16666666666666669</c:v>
                </c:pt>
                <c:pt idx="459">
                  <c:v>0.16666666666666669</c:v>
                </c:pt>
                <c:pt idx="460">
                  <c:v>0.16666666666666669</c:v>
                </c:pt>
                <c:pt idx="461">
                  <c:v>0.16666666666666669</c:v>
                </c:pt>
                <c:pt idx="462">
                  <c:v>0.16666666666666669</c:v>
                </c:pt>
                <c:pt idx="463">
                  <c:v>0.16666666666666669</c:v>
                </c:pt>
                <c:pt idx="464">
                  <c:v>0.16666666666666669</c:v>
                </c:pt>
                <c:pt idx="465">
                  <c:v>0.16597222222222235</c:v>
                </c:pt>
                <c:pt idx="466">
                  <c:v>0.16597222222222235</c:v>
                </c:pt>
                <c:pt idx="467">
                  <c:v>0.16666666666666669</c:v>
                </c:pt>
                <c:pt idx="468">
                  <c:v>0.16666666666666669</c:v>
                </c:pt>
                <c:pt idx="469">
                  <c:v>0.16597222222222235</c:v>
                </c:pt>
                <c:pt idx="470">
                  <c:v>0.16597222222222235</c:v>
                </c:pt>
                <c:pt idx="471">
                  <c:v>0.16666666666666669</c:v>
                </c:pt>
                <c:pt idx="472">
                  <c:v>0.16666666666666669</c:v>
                </c:pt>
                <c:pt idx="473">
                  <c:v>0.16597222222222235</c:v>
                </c:pt>
                <c:pt idx="474">
                  <c:v>0.16597222222222235</c:v>
                </c:pt>
                <c:pt idx="475">
                  <c:v>0.16597222222222235</c:v>
                </c:pt>
                <c:pt idx="476">
                  <c:v>0.16597222222222235</c:v>
                </c:pt>
                <c:pt idx="477">
                  <c:v>0.16666666666666669</c:v>
                </c:pt>
                <c:pt idx="478">
                  <c:v>0.16597222222222235</c:v>
                </c:pt>
                <c:pt idx="479">
                  <c:v>0.16597222222222235</c:v>
                </c:pt>
                <c:pt idx="480">
                  <c:v>0.16597222222222235</c:v>
                </c:pt>
                <c:pt idx="481">
                  <c:v>0.16597222222222235</c:v>
                </c:pt>
                <c:pt idx="482">
                  <c:v>0.16666666666666669</c:v>
                </c:pt>
                <c:pt idx="483">
                  <c:v>0.16666666666666669</c:v>
                </c:pt>
                <c:pt idx="484">
                  <c:v>0.16666666666666669</c:v>
                </c:pt>
                <c:pt idx="485">
                  <c:v>0.16597222222222235</c:v>
                </c:pt>
                <c:pt idx="486">
                  <c:v>0.16597222222222235</c:v>
                </c:pt>
                <c:pt idx="487">
                  <c:v>0.16666666666666669</c:v>
                </c:pt>
                <c:pt idx="488">
                  <c:v>0.16597222222222235</c:v>
                </c:pt>
                <c:pt idx="489">
                  <c:v>0.16597222222222235</c:v>
                </c:pt>
                <c:pt idx="490">
                  <c:v>0.16666666666666669</c:v>
                </c:pt>
                <c:pt idx="491">
                  <c:v>0.16597222222222235</c:v>
                </c:pt>
                <c:pt idx="492">
                  <c:v>0.16597222222222235</c:v>
                </c:pt>
                <c:pt idx="493">
                  <c:v>0.16597222222222235</c:v>
                </c:pt>
                <c:pt idx="494">
                  <c:v>0.16597222222222235</c:v>
                </c:pt>
                <c:pt idx="495">
                  <c:v>0.16666666666666669</c:v>
                </c:pt>
                <c:pt idx="496">
                  <c:v>0.16597222222222235</c:v>
                </c:pt>
                <c:pt idx="497">
                  <c:v>0.16597222222222235</c:v>
                </c:pt>
                <c:pt idx="498">
                  <c:v>0.16666666666666669</c:v>
                </c:pt>
                <c:pt idx="499">
                  <c:v>0.16597222222222235</c:v>
                </c:pt>
                <c:pt idx="500">
                  <c:v>0.16597222222222235</c:v>
                </c:pt>
                <c:pt idx="501">
                  <c:v>0.16666666666666669</c:v>
                </c:pt>
                <c:pt idx="502">
                  <c:v>0.16597222222222235</c:v>
                </c:pt>
                <c:pt idx="503">
                  <c:v>0.16666666666666669</c:v>
                </c:pt>
                <c:pt idx="504">
                  <c:v>0.16666666666666669</c:v>
                </c:pt>
                <c:pt idx="505">
                  <c:v>0.16666666666666669</c:v>
                </c:pt>
                <c:pt idx="506">
                  <c:v>0.16597222222222235</c:v>
                </c:pt>
                <c:pt idx="507">
                  <c:v>0.16666666666666669</c:v>
                </c:pt>
                <c:pt idx="508">
                  <c:v>0.16666666666666669</c:v>
                </c:pt>
                <c:pt idx="509">
                  <c:v>0.16597222222222235</c:v>
                </c:pt>
                <c:pt idx="510">
                  <c:v>0.16666666666666669</c:v>
                </c:pt>
                <c:pt idx="511">
                  <c:v>0.16597222222222235</c:v>
                </c:pt>
                <c:pt idx="512">
                  <c:v>0.16597222222222235</c:v>
                </c:pt>
                <c:pt idx="513">
                  <c:v>0.16597222222222235</c:v>
                </c:pt>
                <c:pt idx="514">
                  <c:v>0.16597222222222235</c:v>
                </c:pt>
                <c:pt idx="515">
                  <c:v>0.16597222222222235</c:v>
                </c:pt>
                <c:pt idx="516">
                  <c:v>0.16597222222222235</c:v>
                </c:pt>
                <c:pt idx="517">
                  <c:v>0.16597222222222235</c:v>
                </c:pt>
                <c:pt idx="518">
                  <c:v>0.16597222222222235</c:v>
                </c:pt>
                <c:pt idx="519">
                  <c:v>0.16597222222222235</c:v>
                </c:pt>
                <c:pt idx="520">
                  <c:v>0.16666666666666669</c:v>
                </c:pt>
                <c:pt idx="521">
                  <c:v>0.16666666666666669</c:v>
                </c:pt>
                <c:pt idx="522">
                  <c:v>0.16666666666666669</c:v>
                </c:pt>
                <c:pt idx="523">
                  <c:v>0.16666666666666669</c:v>
                </c:pt>
                <c:pt idx="524">
                  <c:v>0.14583333333333351</c:v>
                </c:pt>
                <c:pt idx="525">
                  <c:v>0.14583333333333351</c:v>
                </c:pt>
                <c:pt idx="526">
                  <c:v>0.1451388888888889</c:v>
                </c:pt>
                <c:pt idx="527">
                  <c:v>0.14583333333333351</c:v>
                </c:pt>
                <c:pt idx="528">
                  <c:v>0.14583333333333351</c:v>
                </c:pt>
                <c:pt idx="529">
                  <c:v>0.14583333333333351</c:v>
                </c:pt>
                <c:pt idx="530">
                  <c:v>0.14583333333333351</c:v>
                </c:pt>
                <c:pt idx="531">
                  <c:v>0.14583333333333351</c:v>
                </c:pt>
                <c:pt idx="532">
                  <c:v>0.14583333333333351</c:v>
                </c:pt>
                <c:pt idx="533">
                  <c:v>0.14583333333333351</c:v>
                </c:pt>
                <c:pt idx="534">
                  <c:v>0.1451388888888889</c:v>
                </c:pt>
                <c:pt idx="535">
                  <c:v>0.1451388888888889</c:v>
                </c:pt>
                <c:pt idx="536">
                  <c:v>0.14583333333333351</c:v>
                </c:pt>
                <c:pt idx="537">
                  <c:v>0.14583333333333351</c:v>
                </c:pt>
                <c:pt idx="538">
                  <c:v>0.1451388888888889</c:v>
                </c:pt>
                <c:pt idx="539">
                  <c:v>0.1451388888888889</c:v>
                </c:pt>
                <c:pt idx="540">
                  <c:v>0.14583333333333351</c:v>
                </c:pt>
                <c:pt idx="541">
                  <c:v>0.14583333333333351</c:v>
                </c:pt>
                <c:pt idx="542">
                  <c:v>0.1451388888888889</c:v>
                </c:pt>
                <c:pt idx="543">
                  <c:v>0.1451388888888889</c:v>
                </c:pt>
                <c:pt idx="544">
                  <c:v>0.1451388888888889</c:v>
                </c:pt>
                <c:pt idx="545">
                  <c:v>0.1451388888888889</c:v>
                </c:pt>
                <c:pt idx="546">
                  <c:v>0.14583333333333351</c:v>
                </c:pt>
                <c:pt idx="547">
                  <c:v>0.1451388888888889</c:v>
                </c:pt>
                <c:pt idx="548">
                  <c:v>0.1451388888888889</c:v>
                </c:pt>
                <c:pt idx="549">
                  <c:v>0.1451388888888889</c:v>
                </c:pt>
                <c:pt idx="550">
                  <c:v>0.1451388888888889</c:v>
                </c:pt>
                <c:pt idx="551">
                  <c:v>0.14583333333333351</c:v>
                </c:pt>
                <c:pt idx="552">
                  <c:v>0.14583333333333351</c:v>
                </c:pt>
                <c:pt idx="553">
                  <c:v>0.14583333333333351</c:v>
                </c:pt>
                <c:pt idx="554">
                  <c:v>0.1451388888888889</c:v>
                </c:pt>
                <c:pt idx="555">
                  <c:v>0.1451388888888889</c:v>
                </c:pt>
                <c:pt idx="556">
                  <c:v>0.14583333333333351</c:v>
                </c:pt>
                <c:pt idx="557">
                  <c:v>0.1451388888888889</c:v>
                </c:pt>
                <c:pt idx="558">
                  <c:v>0.1451388888888889</c:v>
                </c:pt>
                <c:pt idx="559">
                  <c:v>0.14583333333333351</c:v>
                </c:pt>
                <c:pt idx="560">
                  <c:v>0.1451388888888889</c:v>
                </c:pt>
                <c:pt idx="561">
                  <c:v>0.1451388888888889</c:v>
                </c:pt>
                <c:pt idx="562">
                  <c:v>0.1451388888888889</c:v>
                </c:pt>
                <c:pt idx="563">
                  <c:v>0.1451388888888889</c:v>
                </c:pt>
                <c:pt idx="564">
                  <c:v>0.14583333333333351</c:v>
                </c:pt>
                <c:pt idx="565">
                  <c:v>0.1451388888888889</c:v>
                </c:pt>
                <c:pt idx="566">
                  <c:v>0.1451388888888889</c:v>
                </c:pt>
                <c:pt idx="567">
                  <c:v>0.14583333333333351</c:v>
                </c:pt>
                <c:pt idx="568">
                  <c:v>0.1451388888888889</c:v>
                </c:pt>
                <c:pt idx="569">
                  <c:v>0.1451388888888889</c:v>
                </c:pt>
                <c:pt idx="570">
                  <c:v>0.14583333333333351</c:v>
                </c:pt>
                <c:pt idx="571">
                  <c:v>0.1451388888888889</c:v>
                </c:pt>
                <c:pt idx="572">
                  <c:v>0.14583333333333351</c:v>
                </c:pt>
                <c:pt idx="573">
                  <c:v>0.14583333333333351</c:v>
                </c:pt>
                <c:pt idx="574">
                  <c:v>0.14583333333333351</c:v>
                </c:pt>
                <c:pt idx="575">
                  <c:v>0.1451388888888889</c:v>
                </c:pt>
                <c:pt idx="576">
                  <c:v>0.14583333333333351</c:v>
                </c:pt>
                <c:pt idx="577">
                  <c:v>0.14583333333333351</c:v>
                </c:pt>
                <c:pt idx="578">
                  <c:v>0.1451388888888889</c:v>
                </c:pt>
                <c:pt idx="579">
                  <c:v>0.14583333333333351</c:v>
                </c:pt>
                <c:pt idx="580">
                  <c:v>0.1451388888888889</c:v>
                </c:pt>
                <c:pt idx="581">
                  <c:v>0.1451388888888889</c:v>
                </c:pt>
                <c:pt idx="582">
                  <c:v>0.1451388888888889</c:v>
                </c:pt>
                <c:pt idx="583">
                  <c:v>0.1451388888888889</c:v>
                </c:pt>
                <c:pt idx="584">
                  <c:v>0.1451388888888889</c:v>
                </c:pt>
                <c:pt idx="585">
                  <c:v>0.1451388888888889</c:v>
                </c:pt>
                <c:pt idx="586">
                  <c:v>0.1451388888888889</c:v>
                </c:pt>
                <c:pt idx="587">
                  <c:v>0.1451388888888889</c:v>
                </c:pt>
                <c:pt idx="588">
                  <c:v>0.1451388888888889</c:v>
                </c:pt>
                <c:pt idx="589">
                  <c:v>0.14583333333333351</c:v>
                </c:pt>
                <c:pt idx="590">
                  <c:v>0.14583333333333351</c:v>
                </c:pt>
                <c:pt idx="591">
                  <c:v>0.14583333333333351</c:v>
                </c:pt>
                <c:pt idx="592">
                  <c:v>0.14583333333333351</c:v>
                </c:pt>
                <c:pt idx="593">
                  <c:v>0.125</c:v>
                </c:pt>
                <c:pt idx="594">
                  <c:v>0.125</c:v>
                </c:pt>
                <c:pt idx="595">
                  <c:v>0.12430555555555563</c:v>
                </c:pt>
                <c:pt idx="596">
                  <c:v>0.125</c:v>
                </c:pt>
                <c:pt idx="597">
                  <c:v>0.125</c:v>
                </c:pt>
                <c:pt idx="598">
                  <c:v>0.125</c:v>
                </c:pt>
                <c:pt idx="599">
                  <c:v>0.125</c:v>
                </c:pt>
                <c:pt idx="600">
                  <c:v>0.125</c:v>
                </c:pt>
                <c:pt idx="601">
                  <c:v>0.125</c:v>
                </c:pt>
                <c:pt idx="602">
                  <c:v>0.125</c:v>
                </c:pt>
                <c:pt idx="603">
                  <c:v>0.12430555555555563</c:v>
                </c:pt>
                <c:pt idx="604">
                  <c:v>0.12430555555555563</c:v>
                </c:pt>
                <c:pt idx="605">
                  <c:v>0.125</c:v>
                </c:pt>
                <c:pt idx="606">
                  <c:v>0.125</c:v>
                </c:pt>
                <c:pt idx="607">
                  <c:v>0.12430555555555563</c:v>
                </c:pt>
                <c:pt idx="608">
                  <c:v>0.12430555555555563</c:v>
                </c:pt>
                <c:pt idx="609">
                  <c:v>0.125</c:v>
                </c:pt>
                <c:pt idx="610">
                  <c:v>0.125</c:v>
                </c:pt>
                <c:pt idx="611">
                  <c:v>0.12430555555555563</c:v>
                </c:pt>
                <c:pt idx="612">
                  <c:v>0.12430555555555563</c:v>
                </c:pt>
                <c:pt idx="613">
                  <c:v>0.12430555555555563</c:v>
                </c:pt>
                <c:pt idx="614">
                  <c:v>0.12430555555555563</c:v>
                </c:pt>
                <c:pt idx="615">
                  <c:v>0.125</c:v>
                </c:pt>
                <c:pt idx="616">
                  <c:v>0.12430555555555563</c:v>
                </c:pt>
                <c:pt idx="617">
                  <c:v>0.12430555555555563</c:v>
                </c:pt>
                <c:pt idx="618">
                  <c:v>0.12430555555555563</c:v>
                </c:pt>
                <c:pt idx="619">
                  <c:v>0.12430555555555563</c:v>
                </c:pt>
                <c:pt idx="620">
                  <c:v>0.125</c:v>
                </c:pt>
                <c:pt idx="621">
                  <c:v>0.125</c:v>
                </c:pt>
                <c:pt idx="622">
                  <c:v>0.125</c:v>
                </c:pt>
                <c:pt idx="623">
                  <c:v>0.12430555555555563</c:v>
                </c:pt>
                <c:pt idx="624">
                  <c:v>0.12430555555555563</c:v>
                </c:pt>
                <c:pt idx="625">
                  <c:v>0.125</c:v>
                </c:pt>
                <c:pt idx="626">
                  <c:v>0.12430555555555563</c:v>
                </c:pt>
                <c:pt idx="627">
                  <c:v>0.12430555555555563</c:v>
                </c:pt>
                <c:pt idx="628">
                  <c:v>0.125</c:v>
                </c:pt>
                <c:pt idx="629">
                  <c:v>0.12430555555555563</c:v>
                </c:pt>
                <c:pt idx="630">
                  <c:v>0.12430555555555563</c:v>
                </c:pt>
                <c:pt idx="631">
                  <c:v>0.12430555555555563</c:v>
                </c:pt>
                <c:pt idx="632">
                  <c:v>0.12430555555555563</c:v>
                </c:pt>
                <c:pt idx="633">
                  <c:v>0.125</c:v>
                </c:pt>
                <c:pt idx="634">
                  <c:v>0.12430555555555563</c:v>
                </c:pt>
                <c:pt idx="635">
                  <c:v>0.12430555555555563</c:v>
                </c:pt>
                <c:pt idx="636">
                  <c:v>0.125</c:v>
                </c:pt>
                <c:pt idx="637">
                  <c:v>0.12430555555555563</c:v>
                </c:pt>
                <c:pt idx="638">
                  <c:v>0.12430555555555563</c:v>
                </c:pt>
                <c:pt idx="639">
                  <c:v>0.125</c:v>
                </c:pt>
                <c:pt idx="640">
                  <c:v>0.12430555555555563</c:v>
                </c:pt>
                <c:pt idx="641">
                  <c:v>0.125</c:v>
                </c:pt>
                <c:pt idx="642">
                  <c:v>0.125</c:v>
                </c:pt>
                <c:pt idx="643">
                  <c:v>0.125</c:v>
                </c:pt>
                <c:pt idx="644">
                  <c:v>0.12430555555555563</c:v>
                </c:pt>
                <c:pt idx="645">
                  <c:v>0.125</c:v>
                </c:pt>
                <c:pt idx="646">
                  <c:v>0.125</c:v>
                </c:pt>
                <c:pt idx="647">
                  <c:v>0.12430555555555563</c:v>
                </c:pt>
                <c:pt idx="648">
                  <c:v>0.125</c:v>
                </c:pt>
                <c:pt idx="649">
                  <c:v>0.12430555555555563</c:v>
                </c:pt>
                <c:pt idx="650">
                  <c:v>0.12430555555555563</c:v>
                </c:pt>
                <c:pt idx="651">
                  <c:v>0.12430555555555563</c:v>
                </c:pt>
                <c:pt idx="652">
                  <c:v>0.12430555555555563</c:v>
                </c:pt>
                <c:pt idx="653">
                  <c:v>0.12430555555555563</c:v>
                </c:pt>
                <c:pt idx="654">
                  <c:v>0.12430555555555563</c:v>
                </c:pt>
                <c:pt idx="655">
                  <c:v>0.12430555555555563</c:v>
                </c:pt>
                <c:pt idx="656">
                  <c:v>0.12430555555555563</c:v>
                </c:pt>
                <c:pt idx="657">
                  <c:v>0.12430555555555563</c:v>
                </c:pt>
                <c:pt idx="658">
                  <c:v>0.125</c:v>
                </c:pt>
                <c:pt idx="659">
                  <c:v>0.125</c:v>
                </c:pt>
                <c:pt idx="660">
                  <c:v>0.125</c:v>
                </c:pt>
                <c:pt idx="661">
                  <c:v>0.125</c:v>
                </c:pt>
                <c:pt idx="662">
                  <c:v>0.10416666666666674</c:v>
                </c:pt>
                <c:pt idx="663">
                  <c:v>0.10416666666666674</c:v>
                </c:pt>
                <c:pt idx="664">
                  <c:v>0.1034722222222223</c:v>
                </c:pt>
                <c:pt idx="665">
                  <c:v>0.10416666666666674</c:v>
                </c:pt>
                <c:pt idx="666">
                  <c:v>0.10416666666666674</c:v>
                </c:pt>
                <c:pt idx="667">
                  <c:v>0.10416666666666674</c:v>
                </c:pt>
                <c:pt idx="668">
                  <c:v>0.10416666666666674</c:v>
                </c:pt>
                <c:pt idx="669">
                  <c:v>0.10416666666666674</c:v>
                </c:pt>
                <c:pt idx="670">
                  <c:v>0.10416666666666674</c:v>
                </c:pt>
                <c:pt idx="671">
                  <c:v>0.10416666666666674</c:v>
                </c:pt>
                <c:pt idx="672">
                  <c:v>0.1034722222222223</c:v>
                </c:pt>
                <c:pt idx="673">
                  <c:v>0.1034722222222223</c:v>
                </c:pt>
                <c:pt idx="674">
                  <c:v>0.10416666666666674</c:v>
                </c:pt>
                <c:pt idx="675">
                  <c:v>0.10416666666666674</c:v>
                </c:pt>
                <c:pt idx="676">
                  <c:v>0.1034722222222223</c:v>
                </c:pt>
                <c:pt idx="677">
                  <c:v>0.1034722222222223</c:v>
                </c:pt>
                <c:pt idx="678">
                  <c:v>0.10416666666666674</c:v>
                </c:pt>
                <c:pt idx="679">
                  <c:v>0.10416666666666674</c:v>
                </c:pt>
                <c:pt idx="680">
                  <c:v>0.1034722222222223</c:v>
                </c:pt>
                <c:pt idx="681">
                  <c:v>0.1034722222222223</c:v>
                </c:pt>
                <c:pt idx="682">
                  <c:v>0.1034722222222223</c:v>
                </c:pt>
                <c:pt idx="683">
                  <c:v>0.1034722222222223</c:v>
                </c:pt>
                <c:pt idx="684">
                  <c:v>0.10416666666666674</c:v>
                </c:pt>
                <c:pt idx="685">
                  <c:v>0.1034722222222223</c:v>
                </c:pt>
                <c:pt idx="686">
                  <c:v>0.1034722222222223</c:v>
                </c:pt>
                <c:pt idx="687">
                  <c:v>0.1034722222222223</c:v>
                </c:pt>
                <c:pt idx="688">
                  <c:v>0.1034722222222223</c:v>
                </c:pt>
                <c:pt idx="689">
                  <c:v>0.10416666666666674</c:v>
                </c:pt>
                <c:pt idx="690">
                  <c:v>0.10416666666666674</c:v>
                </c:pt>
                <c:pt idx="691">
                  <c:v>0.10416666666666674</c:v>
                </c:pt>
                <c:pt idx="692">
                  <c:v>0.1034722222222223</c:v>
                </c:pt>
                <c:pt idx="693">
                  <c:v>0.1034722222222223</c:v>
                </c:pt>
                <c:pt idx="694">
                  <c:v>0.10416666666666674</c:v>
                </c:pt>
                <c:pt idx="695">
                  <c:v>0.1034722222222223</c:v>
                </c:pt>
                <c:pt idx="696">
                  <c:v>0.1034722222222223</c:v>
                </c:pt>
                <c:pt idx="697">
                  <c:v>0.10416666666666674</c:v>
                </c:pt>
                <c:pt idx="698">
                  <c:v>0.1034722222222223</c:v>
                </c:pt>
                <c:pt idx="699">
                  <c:v>0.1034722222222223</c:v>
                </c:pt>
                <c:pt idx="700">
                  <c:v>0.1034722222222223</c:v>
                </c:pt>
                <c:pt idx="701">
                  <c:v>0.1034722222222223</c:v>
                </c:pt>
                <c:pt idx="702">
                  <c:v>0.10416666666666674</c:v>
                </c:pt>
                <c:pt idx="703">
                  <c:v>0.1034722222222223</c:v>
                </c:pt>
                <c:pt idx="704">
                  <c:v>0.1034722222222223</c:v>
                </c:pt>
                <c:pt idx="705">
                  <c:v>0.10416666666666674</c:v>
                </c:pt>
                <c:pt idx="706">
                  <c:v>0.1034722222222223</c:v>
                </c:pt>
                <c:pt idx="707">
                  <c:v>0.1034722222222223</c:v>
                </c:pt>
                <c:pt idx="708">
                  <c:v>0.10416666666666674</c:v>
                </c:pt>
                <c:pt idx="709">
                  <c:v>0.1034722222222223</c:v>
                </c:pt>
                <c:pt idx="710">
                  <c:v>0.10416666666666674</c:v>
                </c:pt>
                <c:pt idx="711">
                  <c:v>0.10416666666666674</c:v>
                </c:pt>
                <c:pt idx="712">
                  <c:v>0.10416666666666674</c:v>
                </c:pt>
                <c:pt idx="713">
                  <c:v>0.1034722222222223</c:v>
                </c:pt>
                <c:pt idx="714">
                  <c:v>0.10416666666666674</c:v>
                </c:pt>
                <c:pt idx="715">
                  <c:v>0.10416666666666674</c:v>
                </c:pt>
                <c:pt idx="716">
                  <c:v>0.1034722222222223</c:v>
                </c:pt>
                <c:pt idx="717">
                  <c:v>0.10416666666666674</c:v>
                </c:pt>
                <c:pt idx="718">
                  <c:v>0.1034722222222223</c:v>
                </c:pt>
                <c:pt idx="719">
                  <c:v>0.1034722222222223</c:v>
                </c:pt>
                <c:pt idx="720">
                  <c:v>0.1034722222222223</c:v>
                </c:pt>
                <c:pt idx="721">
                  <c:v>0.1034722222222223</c:v>
                </c:pt>
                <c:pt idx="722">
                  <c:v>0.1034722222222223</c:v>
                </c:pt>
                <c:pt idx="723">
                  <c:v>0.1034722222222223</c:v>
                </c:pt>
                <c:pt idx="724">
                  <c:v>0.1034722222222223</c:v>
                </c:pt>
                <c:pt idx="725">
                  <c:v>0.1034722222222223</c:v>
                </c:pt>
                <c:pt idx="726">
                  <c:v>0.1034722222222223</c:v>
                </c:pt>
                <c:pt idx="727">
                  <c:v>0.10416666666666674</c:v>
                </c:pt>
                <c:pt idx="728">
                  <c:v>0.10416666666666674</c:v>
                </c:pt>
                <c:pt idx="729">
                  <c:v>0.10416666666666674</c:v>
                </c:pt>
                <c:pt idx="730">
                  <c:v>0.10416666666666674</c:v>
                </c:pt>
                <c:pt idx="731">
                  <c:v>8.3333333333333398E-2</c:v>
                </c:pt>
                <c:pt idx="732">
                  <c:v>8.3333333333333398E-2</c:v>
                </c:pt>
                <c:pt idx="733">
                  <c:v>8.263888888888897E-2</c:v>
                </c:pt>
                <c:pt idx="734">
                  <c:v>8.3333333333333398E-2</c:v>
                </c:pt>
                <c:pt idx="735">
                  <c:v>8.3333333333333398E-2</c:v>
                </c:pt>
                <c:pt idx="736">
                  <c:v>8.3333333333333398E-2</c:v>
                </c:pt>
                <c:pt idx="737">
                  <c:v>8.3333333333333398E-2</c:v>
                </c:pt>
                <c:pt idx="738">
                  <c:v>8.3333333333333398E-2</c:v>
                </c:pt>
                <c:pt idx="739">
                  <c:v>8.3333333333333398E-2</c:v>
                </c:pt>
                <c:pt idx="740">
                  <c:v>8.3333333333333398E-2</c:v>
                </c:pt>
                <c:pt idx="741">
                  <c:v>8.263888888888897E-2</c:v>
                </c:pt>
                <c:pt idx="742">
                  <c:v>8.263888888888897E-2</c:v>
                </c:pt>
                <c:pt idx="743">
                  <c:v>8.3333333333333398E-2</c:v>
                </c:pt>
                <c:pt idx="744">
                  <c:v>8.3333333333333398E-2</c:v>
                </c:pt>
                <c:pt idx="745">
                  <c:v>8.263888888888897E-2</c:v>
                </c:pt>
                <c:pt idx="746">
                  <c:v>8.263888888888897E-2</c:v>
                </c:pt>
                <c:pt idx="747">
                  <c:v>8.3333333333333398E-2</c:v>
                </c:pt>
                <c:pt idx="748">
                  <c:v>8.3333333333333398E-2</c:v>
                </c:pt>
                <c:pt idx="749">
                  <c:v>8.263888888888897E-2</c:v>
                </c:pt>
                <c:pt idx="750">
                  <c:v>8.263888888888897E-2</c:v>
                </c:pt>
                <c:pt idx="751">
                  <c:v>8.263888888888897E-2</c:v>
                </c:pt>
                <c:pt idx="752">
                  <c:v>8.263888888888897E-2</c:v>
                </c:pt>
                <c:pt idx="753">
                  <c:v>8.3333333333333398E-2</c:v>
                </c:pt>
                <c:pt idx="754">
                  <c:v>8.263888888888897E-2</c:v>
                </c:pt>
                <c:pt idx="755">
                  <c:v>8.263888888888897E-2</c:v>
                </c:pt>
                <c:pt idx="756">
                  <c:v>8.263888888888897E-2</c:v>
                </c:pt>
                <c:pt idx="757">
                  <c:v>8.263888888888897E-2</c:v>
                </c:pt>
                <c:pt idx="758">
                  <c:v>8.3333333333333398E-2</c:v>
                </c:pt>
                <c:pt idx="759">
                  <c:v>8.3333333333333398E-2</c:v>
                </c:pt>
                <c:pt idx="760">
                  <c:v>8.3333333333333398E-2</c:v>
                </c:pt>
                <c:pt idx="761">
                  <c:v>8.263888888888897E-2</c:v>
                </c:pt>
                <c:pt idx="762">
                  <c:v>8.263888888888897E-2</c:v>
                </c:pt>
                <c:pt idx="763">
                  <c:v>8.3333333333333398E-2</c:v>
                </c:pt>
                <c:pt idx="764">
                  <c:v>8.263888888888897E-2</c:v>
                </c:pt>
                <c:pt idx="765">
                  <c:v>8.263888888888897E-2</c:v>
                </c:pt>
                <c:pt idx="766">
                  <c:v>8.3333333333333398E-2</c:v>
                </c:pt>
                <c:pt idx="767">
                  <c:v>8.263888888888897E-2</c:v>
                </c:pt>
                <c:pt idx="768">
                  <c:v>8.263888888888897E-2</c:v>
                </c:pt>
                <c:pt idx="769">
                  <c:v>8.263888888888897E-2</c:v>
                </c:pt>
                <c:pt idx="770">
                  <c:v>8.263888888888897E-2</c:v>
                </c:pt>
                <c:pt idx="771">
                  <c:v>8.3333333333333398E-2</c:v>
                </c:pt>
                <c:pt idx="772">
                  <c:v>8.263888888888897E-2</c:v>
                </c:pt>
                <c:pt idx="773">
                  <c:v>8.263888888888897E-2</c:v>
                </c:pt>
                <c:pt idx="774">
                  <c:v>8.3333333333333398E-2</c:v>
                </c:pt>
                <c:pt idx="775">
                  <c:v>8.263888888888897E-2</c:v>
                </c:pt>
                <c:pt idx="776">
                  <c:v>8.263888888888897E-2</c:v>
                </c:pt>
                <c:pt idx="777">
                  <c:v>8.3333333333333398E-2</c:v>
                </c:pt>
                <c:pt idx="778">
                  <c:v>8.263888888888897E-2</c:v>
                </c:pt>
                <c:pt idx="779">
                  <c:v>8.3333333333333398E-2</c:v>
                </c:pt>
                <c:pt idx="780">
                  <c:v>8.3333333333333398E-2</c:v>
                </c:pt>
                <c:pt idx="781">
                  <c:v>8.3333333333333398E-2</c:v>
                </c:pt>
                <c:pt idx="782">
                  <c:v>8.263888888888897E-2</c:v>
                </c:pt>
                <c:pt idx="783">
                  <c:v>8.3333333333333398E-2</c:v>
                </c:pt>
                <c:pt idx="784">
                  <c:v>8.3333333333333398E-2</c:v>
                </c:pt>
                <c:pt idx="785">
                  <c:v>8.263888888888897E-2</c:v>
                </c:pt>
                <c:pt idx="786">
                  <c:v>8.3333333333333398E-2</c:v>
                </c:pt>
                <c:pt idx="787">
                  <c:v>8.263888888888897E-2</c:v>
                </c:pt>
                <c:pt idx="788">
                  <c:v>8.263888888888897E-2</c:v>
                </c:pt>
                <c:pt idx="789">
                  <c:v>8.263888888888897E-2</c:v>
                </c:pt>
                <c:pt idx="790">
                  <c:v>8.263888888888897E-2</c:v>
                </c:pt>
                <c:pt idx="791">
                  <c:v>8.263888888888897E-2</c:v>
                </c:pt>
                <c:pt idx="792">
                  <c:v>8.263888888888897E-2</c:v>
                </c:pt>
                <c:pt idx="793">
                  <c:v>8.263888888888897E-2</c:v>
                </c:pt>
                <c:pt idx="794">
                  <c:v>8.263888888888897E-2</c:v>
                </c:pt>
                <c:pt idx="795">
                  <c:v>8.263888888888897E-2</c:v>
                </c:pt>
                <c:pt idx="796">
                  <c:v>8.3333333333333398E-2</c:v>
                </c:pt>
                <c:pt idx="797">
                  <c:v>8.3333333333333398E-2</c:v>
                </c:pt>
                <c:pt idx="798">
                  <c:v>8.3333333333333398E-2</c:v>
                </c:pt>
                <c:pt idx="799">
                  <c:v>8.3333333333333398E-2</c:v>
                </c:pt>
                <c:pt idx="800">
                  <c:v>6.2500000000000014E-2</c:v>
                </c:pt>
                <c:pt idx="801">
                  <c:v>6.2500000000000014E-2</c:v>
                </c:pt>
                <c:pt idx="802">
                  <c:v>6.1805555555555523E-2</c:v>
                </c:pt>
                <c:pt idx="803">
                  <c:v>6.2500000000000014E-2</c:v>
                </c:pt>
                <c:pt idx="804">
                  <c:v>6.2500000000000014E-2</c:v>
                </c:pt>
                <c:pt idx="805">
                  <c:v>6.2500000000000014E-2</c:v>
                </c:pt>
                <c:pt idx="806">
                  <c:v>6.2500000000000014E-2</c:v>
                </c:pt>
                <c:pt idx="807">
                  <c:v>6.2500000000000014E-2</c:v>
                </c:pt>
                <c:pt idx="808">
                  <c:v>6.2500000000000014E-2</c:v>
                </c:pt>
                <c:pt idx="809">
                  <c:v>6.2500000000000014E-2</c:v>
                </c:pt>
                <c:pt idx="810">
                  <c:v>6.1805555555555523E-2</c:v>
                </c:pt>
                <c:pt idx="811">
                  <c:v>6.1805555555555523E-2</c:v>
                </c:pt>
                <c:pt idx="812">
                  <c:v>6.2500000000000014E-2</c:v>
                </c:pt>
                <c:pt idx="813">
                  <c:v>6.2500000000000014E-2</c:v>
                </c:pt>
                <c:pt idx="814">
                  <c:v>6.1805555555555523E-2</c:v>
                </c:pt>
                <c:pt idx="815">
                  <c:v>6.1805555555555523E-2</c:v>
                </c:pt>
                <c:pt idx="816">
                  <c:v>6.2500000000000014E-2</c:v>
                </c:pt>
                <c:pt idx="817">
                  <c:v>6.2500000000000014E-2</c:v>
                </c:pt>
                <c:pt idx="818">
                  <c:v>6.1805555555555523E-2</c:v>
                </c:pt>
                <c:pt idx="819">
                  <c:v>6.1805555555555523E-2</c:v>
                </c:pt>
                <c:pt idx="820">
                  <c:v>6.1805555555555523E-2</c:v>
                </c:pt>
                <c:pt idx="821">
                  <c:v>6.1805555555555523E-2</c:v>
                </c:pt>
                <c:pt idx="822">
                  <c:v>6.2500000000000014E-2</c:v>
                </c:pt>
                <c:pt idx="823">
                  <c:v>6.1805555555555523E-2</c:v>
                </c:pt>
                <c:pt idx="824">
                  <c:v>6.1805555555555523E-2</c:v>
                </c:pt>
                <c:pt idx="825">
                  <c:v>6.1805555555555523E-2</c:v>
                </c:pt>
                <c:pt idx="826">
                  <c:v>6.1805555555555523E-2</c:v>
                </c:pt>
                <c:pt idx="827">
                  <c:v>6.2500000000000014E-2</c:v>
                </c:pt>
                <c:pt idx="828">
                  <c:v>6.2500000000000014E-2</c:v>
                </c:pt>
                <c:pt idx="829">
                  <c:v>6.2500000000000014E-2</c:v>
                </c:pt>
                <c:pt idx="830">
                  <c:v>6.1805555555555523E-2</c:v>
                </c:pt>
                <c:pt idx="831">
                  <c:v>6.1805555555555523E-2</c:v>
                </c:pt>
                <c:pt idx="832">
                  <c:v>6.2500000000000014E-2</c:v>
                </c:pt>
                <c:pt idx="833">
                  <c:v>6.1805555555555523E-2</c:v>
                </c:pt>
                <c:pt idx="834">
                  <c:v>6.1805555555555523E-2</c:v>
                </c:pt>
                <c:pt idx="835">
                  <c:v>6.2500000000000014E-2</c:v>
                </c:pt>
                <c:pt idx="836">
                  <c:v>6.1805555555555523E-2</c:v>
                </c:pt>
                <c:pt idx="837">
                  <c:v>6.1805555555555523E-2</c:v>
                </c:pt>
                <c:pt idx="838">
                  <c:v>6.1805555555555523E-2</c:v>
                </c:pt>
                <c:pt idx="839">
                  <c:v>6.1805555555555523E-2</c:v>
                </c:pt>
                <c:pt idx="840">
                  <c:v>6.2500000000000014E-2</c:v>
                </c:pt>
                <c:pt idx="841">
                  <c:v>6.1805555555555523E-2</c:v>
                </c:pt>
                <c:pt idx="842">
                  <c:v>6.1805555555555523E-2</c:v>
                </c:pt>
                <c:pt idx="843">
                  <c:v>6.2500000000000014E-2</c:v>
                </c:pt>
                <c:pt idx="844">
                  <c:v>6.1805555555555523E-2</c:v>
                </c:pt>
                <c:pt idx="845">
                  <c:v>6.1805555555555523E-2</c:v>
                </c:pt>
                <c:pt idx="846">
                  <c:v>6.2500000000000014E-2</c:v>
                </c:pt>
                <c:pt idx="847">
                  <c:v>6.1805555555555523E-2</c:v>
                </c:pt>
                <c:pt idx="848">
                  <c:v>6.2500000000000014E-2</c:v>
                </c:pt>
                <c:pt idx="849">
                  <c:v>6.2500000000000014E-2</c:v>
                </c:pt>
                <c:pt idx="850">
                  <c:v>6.2500000000000014E-2</c:v>
                </c:pt>
                <c:pt idx="851">
                  <c:v>6.1805555555555523E-2</c:v>
                </c:pt>
                <c:pt idx="852">
                  <c:v>6.2500000000000014E-2</c:v>
                </c:pt>
                <c:pt idx="853">
                  <c:v>6.2500000000000014E-2</c:v>
                </c:pt>
                <c:pt idx="854">
                  <c:v>6.1805555555555523E-2</c:v>
                </c:pt>
                <c:pt idx="855">
                  <c:v>6.2500000000000014E-2</c:v>
                </c:pt>
                <c:pt idx="856">
                  <c:v>6.1805555555555523E-2</c:v>
                </c:pt>
                <c:pt idx="857">
                  <c:v>6.1805555555555523E-2</c:v>
                </c:pt>
                <c:pt idx="858">
                  <c:v>6.1805555555555523E-2</c:v>
                </c:pt>
                <c:pt idx="859">
                  <c:v>6.1805555555555523E-2</c:v>
                </c:pt>
                <c:pt idx="860">
                  <c:v>6.1805555555555523E-2</c:v>
                </c:pt>
                <c:pt idx="861">
                  <c:v>6.1805555555555523E-2</c:v>
                </c:pt>
                <c:pt idx="862">
                  <c:v>6.1805555555555523E-2</c:v>
                </c:pt>
                <c:pt idx="863">
                  <c:v>6.1805555555555523E-2</c:v>
                </c:pt>
                <c:pt idx="864">
                  <c:v>6.1805555555555523E-2</c:v>
                </c:pt>
                <c:pt idx="865">
                  <c:v>6.2500000000000014E-2</c:v>
                </c:pt>
                <c:pt idx="866">
                  <c:v>6.2500000000000014E-2</c:v>
                </c:pt>
                <c:pt idx="867">
                  <c:v>6.2500000000000014E-2</c:v>
                </c:pt>
                <c:pt idx="868">
                  <c:v>6.2500000000000014E-2</c:v>
                </c:pt>
                <c:pt idx="869">
                  <c:v>4.1666666666666671E-2</c:v>
                </c:pt>
                <c:pt idx="870">
                  <c:v>4.1666666666666671E-2</c:v>
                </c:pt>
                <c:pt idx="871">
                  <c:v>4.0972222222222278E-2</c:v>
                </c:pt>
                <c:pt idx="872">
                  <c:v>4.1666666666666671E-2</c:v>
                </c:pt>
                <c:pt idx="873">
                  <c:v>4.1666666666666671E-2</c:v>
                </c:pt>
                <c:pt idx="874">
                  <c:v>4.1666666666666671E-2</c:v>
                </c:pt>
                <c:pt idx="875">
                  <c:v>4.1666666666666671E-2</c:v>
                </c:pt>
                <c:pt idx="876">
                  <c:v>4.1666666666666671E-2</c:v>
                </c:pt>
                <c:pt idx="877">
                  <c:v>4.1666666666666671E-2</c:v>
                </c:pt>
                <c:pt idx="878">
                  <c:v>4.1666666666666671E-2</c:v>
                </c:pt>
                <c:pt idx="879">
                  <c:v>4.0972222222222278E-2</c:v>
                </c:pt>
                <c:pt idx="880">
                  <c:v>4.0972222222222278E-2</c:v>
                </c:pt>
                <c:pt idx="881">
                  <c:v>4.1666666666666671E-2</c:v>
                </c:pt>
                <c:pt idx="882">
                  <c:v>4.1666666666666671E-2</c:v>
                </c:pt>
                <c:pt idx="883">
                  <c:v>4.0972222222222278E-2</c:v>
                </c:pt>
                <c:pt idx="884">
                  <c:v>4.0972222222222278E-2</c:v>
                </c:pt>
                <c:pt idx="885">
                  <c:v>4.1666666666666671E-2</c:v>
                </c:pt>
                <c:pt idx="886">
                  <c:v>4.1666666666666671E-2</c:v>
                </c:pt>
                <c:pt idx="887">
                  <c:v>4.0972222222222278E-2</c:v>
                </c:pt>
                <c:pt idx="888">
                  <c:v>4.0972222222222278E-2</c:v>
                </c:pt>
                <c:pt idx="889">
                  <c:v>4.0972222222222278E-2</c:v>
                </c:pt>
                <c:pt idx="890">
                  <c:v>4.0972222222222278E-2</c:v>
                </c:pt>
                <c:pt idx="891">
                  <c:v>4.1666666666666671E-2</c:v>
                </c:pt>
                <c:pt idx="892">
                  <c:v>4.0972222222222278E-2</c:v>
                </c:pt>
                <c:pt idx="893">
                  <c:v>4.0972222222222278E-2</c:v>
                </c:pt>
                <c:pt idx="894">
                  <c:v>4.0972222222222278E-2</c:v>
                </c:pt>
                <c:pt idx="895">
                  <c:v>4.0972222222222278E-2</c:v>
                </c:pt>
                <c:pt idx="896">
                  <c:v>4.1666666666666671E-2</c:v>
                </c:pt>
                <c:pt idx="897">
                  <c:v>4.1666666666666671E-2</c:v>
                </c:pt>
                <c:pt idx="898">
                  <c:v>4.1666666666666671E-2</c:v>
                </c:pt>
                <c:pt idx="899">
                  <c:v>4.0972222222222278E-2</c:v>
                </c:pt>
                <c:pt idx="900">
                  <c:v>4.0972222222222278E-2</c:v>
                </c:pt>
                <c:pt idx="901">
                  <c:v>4.1666666666666671E-2</c:v>
                </c:pt>
                <c:pt idx="902">
                  <c:v>4.0972222222222278E-2</c:v>
                </c:pt>
                <c:pt idx="903">
                  <c:v>4.0972222222222278E-2</c:v>
                </c:pt>
                <c:pt idx="904">
                  <c:v>4.1666666666666671E-2</c:v>
                </c:pt>
                <c:pt idx="905">
                  <c:v>4.0972222222222278E-2</c:v>
                </c:pt>
                <c:pt idx="906">
                  <c:v>4.0972222222222278E-2</c:v>
                </c:pt>
                <c:pt idx="907">
                  <c:v>4.0972222222222278E-2</c:v>
                </c:pt>
                <c:pt idx="908">
                  <c:v>4.0972222222222278E-2</c:v>
                </c:pt>
                <c:pt idx="909">
                  <c:v>4.1666666666666671E-2</c:v>
                </c:pt>
                <c:pt idx="910">
                  <c:v>4.0972222222222278E-2</c:v>
                </c:pt>
                <c:pt idx="911">
                  <c:v>4.0972222222222278E-2</c:v>
                </c:pt>
                <c:pt idx="912">
                  <c:v>4.1666666666666671E-2</c:v>
                </c:pt>
                <c:pt idx="913">
                  <c:v>4.0972222222222278E-2</c:v>
                </c:pt>
                <c:pt idx="914">
                  <c:v>4.0972222222222278E-2</c:v>
                </c:pt>
                <c:pt idx="915">
                  <c:v>4.1666666666666671E-2</c:v>
                </c:pt>
                <c:pt idx="916">
                  <c:v>4.0972222222222278E-2</c:v>
                </c:pt>
                <c:pt idx="917">
                  <c:v>4.1666666666666671E-2</c:v>
                </c:pt>
                <c:pt idx="918">
                  <c:v>4.1666666666666671E-2</c:v>
                </c:pt>
                <c:pt idx="919">
                  <c:v>4.1666666666666671E-2</c:v>
                </c:pt>
                <c:pt idx="920">
                  <c:v>4.0972222222222278E-2</c:v>
                </c:pt>
                <c:pt idx="921">
                  <c:v>4.1666666666666671E-2</c:v>
                </c:pt>
                <c:pt idx="922">
                  <c:v>4.1666666666666671E-2</c:v>
                </c:pt>
                <c:pt idx="923">
                  <c:v>4.0972222222222278E-2</c:v>
                </c:pt>
                <c:pt idx="924">
                  <c:v>4.1666666666666671E-2</c:v>
                </c:pt>
                <c:pt idx="925">
                  <c:v>4.0972222222222278E-2</c:v>
                </c:pt>
                <c:pt idx="926">
                  <c:v>4.0972222222222278E-2</c:v>
                </c:pt>
                <c:pt idx="927">
                  <c:v>4.0972222222222278E-2</c:v>
                </c:pt>
                <c:pt idx="928">
                  <c:v>4.0972222222222278E-2</c:v>
                </c:pt>
                <c:pt idx="929">
                  <c:v>4.0972222222222278E-2</c:v>
                </c:pt>
                <c:pt idx="930">
                  <c:v>4.0972222222222278E-2</c:v>
                </c:pt>
                <c:pt idx="931">
                  <c:v>4.0972222222222278E-2</c:v>
                </c:pt>
                <c:pt idx="932">
                  <c:v>4.0972222222222278E-2</c:v>
                </c:pt>
                <c:pt idx="933">
                  <c:v>4.0972222222222278E-2</c:v>
                </c:pt>
                <c:pt idx="934">
                  <c:v>4.1666666666666671E-2</c:v>
                </c:pt>
                <c:pt idx="935">
                  <c:v>4.1666666666666671E-2</c:v>
                </c:pt>
                <c:pt idx="936">
                  <c:v>4.1666666666666671E-2</c:v>
                </c:pt>
                <c:pt idx="937">
                  <c:v>4.1666666666666671E-2</c:v>
                </c:pt>
                <c:pt idx="938">
                  <c:v>2.083333333333336E-2</c:v>
                </c:pt>
                <c:pt idx="939">
                  <c:v>2.083333333333336E-2</c:v>
                </c:pt>
                <c:pt idx="940">
                  <c:v>2.0138888888888887E-2</c:v>
                </c:pt>
                <c:pt idx="941">
                  <c:v>2.083333333333336E-2</c:v>
                </c:pt>
                <c:pt idx="942">
                  <c:v>2.083333333333336E-2</c:v>
                </c:pt>
                <c:pt idx="943">
                  <c:v>2.083333333333336E-2</c:v>
                </c:pt>
                <c:pt idx="944">
                  <c:v>2.083333333333336E-2</c:v>
                </c:pt>
                <c:pt idx="945">
                  <c:v>2.083333333333336E-2</c:v>
                </c:pt>
                <c:pt idx="946">
                  <c:v>2.083333333333336E-2</c:v>
                </c:pt>
                <c:pt idx="947">
                  <c:v>2.083333333333336E-2</c:v>
                </c:pt>
                <c:pt idx="948">
                  <c:v>2.0138888888888887E-2</c:v>
                </c:pt>
                <c:pt idx="949">
                  <c:v>2.0138888888888887E-2</c:v>
                </c:pt>
                <c:pt idx="950">
                  <c:v>2.083333333333336E-2</c:v>
                </c:pt>
                <c:pt idx="951">
                  <c:v>2.083333333333336E-2</c:v>
                </c:pt>
                <c:pt idx="952">
                  <c:v>2.0138888888888887E-2</c:v>
                </c:pt>
                <c:pt idx="953">
                  <c:v>2.0138888888888887E-2</c:v>
                </c:pt>
                <c:pt idx="954">
                  <c:v>2.083333333333336E-2</c:v>
                </c:pt>
                <c:pt idx="955">
                  <c:v>2.083333333333336E-2</c:v>
                </c:pt>
                <c:pt idx="956">
                  <c:v>2.0138888888888887E-2</c:v>
                </c:pt>
                <c:pt idx="957">
                  <c:v>2.0138888888888887E-2</c:v>
                </c:pt>
                <c:pt idx="958">
                  <c:v>2.0138888888888887E-2</c:v>
                </c:pt>
                <c:pt idx="959">
                  <c:v>2.0138888888888887E-2</c:v>
                </c:pt>
                <c:pt idx="960">
                  <c:v>2.083333333333336E-2</c:v>
                </c:pt>
                <c:pt idx="961">
                  <c:v>2.0138888888888887E-2</c:v>
                </c:pt>
                <c:pt idx="962">
                  <c:v>2.0138888888888887E-2</c:v>
                </c:pt>
                <c:pt idx="963">
                  <c:v>2.0138888888888887E-2</c:v>
                </c:pt>
                <c:pt idx="964">
                  <c:v>2.0138888888888887E-2</c:v>
                </c:pt>
                <c:pt idx="965">
                  <c:v>2.083333333333336E-2</c:v>
                </c:pt>
                <c:pt idx="966">
                  <c:v>2.083333333333336E-2</c:v>
                </c:pt>
                <c:pt idx="967">
                  <c:v>2.083333333333336E-2</c:v>
                </c:pt>
                <c:pt idx="968">
                  <c:v>2.0138888888888887E-2</c:v>
                </c:pt>
                <c:pt idx="969">
                  <c:v>2.0138888888888887E-2</c:v>
                </c:pt>
                <c:pt idx="970">
                  <c:v>2.083333333333336E-2</c:v>
                </c:pt>
                <c:pt idx="971">
                  <c:v>2.0138888888888887E-2</c:v>
                </c:pt>
                <c:pt idx="972">
                  <c:v>2.0138888888888887E-2</c:v>
                </c:pt>
                <c:pt idx="973">
                  <c:v>2.083333333333336E-2</c:v>
                </c:pt>
                <c:pt idx="974">
                  <c:v>2.0138888888888887E-2</c:v>
                </c:pt>
                <c:pt idx="975">
                  <c:v>2.0138888888888887E-2</c:v>
                </c:pt>
                <c:pt idx="976">
                  <c:v>2.0138888888888887E-2</c:v>
                </c:pt>
                <c:pt idx="977">
                  <c:v>2.0138888888888887E-2</c:v>
                </c:pt>
                <c:pt idx="978">
                  <c:v>2.083333333333336E-2</c:v>
                </c:pt>
                <c:pt idx="979">
                  <c:v>2.0138888888888887E-2</c:v>
                </c:pt>
                <c:pt idx="980">
                  <c:v>2.0138888888888887E-2</c:v>
                </c:pt>
                <c:pt idx="981">
                  <c:v>2.083333333333336E-2</c:v>
                </c:pt>
                <c:pt idx="982">
                  <c:v>2.0138888888888887E-2</c:v>
                </c:pt>
                <c:pt idx="983">
                  <c:v>2.0138888888888887E-2</c:v>
                </c:pt>
                <c:pt idx="984">
                  <c:v>2.083333333333336E-2</c:v>
                </c:pt>
                <c:pt idx="985">
                  <c:v>2.0138888888888887E-2</c:v>
                </c:pt>
                <c:pt idx="986">
                  <c:v>2.083333333333336E-2</c:v>
                </c:pt>
                <c:pt idx="987">
                  <c:v>2.083333333333336E-2</c:v>
                </c:pt>
                <c:pt idx="988">
                  <c:v>2.083333333333336E-2</c:v>
                </c:pt>
                <c:pt idx="989">
                  <c:v>2.0138888888888887E-2</c:v>
                </c:pt>
                <c:pt idx="990">
                  <c:v>2.083333333333336E-2</c:v>
                </c:pt>
                <c:pt idx="991">
                  <c:v>2.083333333333336E-2</c:v>
                </c:pt>
                <c:pt idx="992">
                  <c:v>2.0138888888888887E-2</c:v>
                </c:pt>
                <c:pt idx="993">
                  <c:v>2.083333333333336E-2</c:v>
                </c:pt>
                <c:pt idx="994">
                  <c:v>2.0138888888888887E-2</c:v>
                </c:pt>
                <c:pt idx="995">
                  <c:v>2.0138888888888887E-2</c:v>
                </c:pt>
                <c:pt idx="996">
                  <c:v>2.0138888888888887E-2</c:v>
                </c:pt>
                <c:pt idx="997">
                  <c:v>2.0138888888888887E-2</c:v>
                </c:pt>
                <c:pt idx="998">
                  <c:v>2.0138888888888887E-2</c:v>
                </c:pt>
                <c:pt idx="999">
                  <c:v>2.0138888888888887E-2</c:v>
                </c:pt>
                <c:pt idx="1000">
                  <c:v>2.0138888888888887E-2</c:v>
                </c:pt>
                <c:pt idx="1001">
                  <c:v>2.0138888888888887E-2</c:v>
                </c:pt>
                <c:pt idx="1002">
                  <c:v>2.0138888888888887E-2</c:v>
                </c:pt>
                <c:pt idx="1003">
                  <c:v>2.083333333333336E-2</c:v>
                </c:pt>
                <c:pt idx="1004">
                  <c:v>2.083333333333336E-2</c:v>
                </c:pt>
                <c:pt idx="1005">
                  <c:v>2.083333333333336E-2</c:v>
                </c:pt>
                <c:pt idx="1006">
                  <c:v>2.083333333333336E-2</c:v>
                </c:pt>
                <c:pt idx="1007">
                  <c:v>0</c:v>
                </c:pt>
                <c:pt idx="1008">
                  <c:v>0</c:v>
                </c:pt>
                <c:pt idx="1009">
                  <c:v>0</c:v>
                </c:pt>
                <c:pt idx="1010">
                  <c:v>0</c:v>
                </c:pt>
                <c:pt idx="1011">
                  <c:v>0</c:v>
                </c:pt>
                <c:pt idx="1012">
                  <c:v>0</c:v>
                </c:pt>
                <c:pt idx="1013">
                  <c:v>0</c:v>
                </c:pt>
                <c:pt idx="1014">
                  <c:v>0</c:v>
                </c:pt>
                <c:pt idx="1015">
                  <c:v>0</c:v>
                </c:pt>
              </c:numCache>
            </c:numRef>
          </c:xVal>
          <c:yVal>
            <c:numRef>
              <c:f>FM_00Z_T19_40_32ZD_201450_20160!$P$9057:$P$10072</c:f>
              <c:numCache>
                <c:formatCode>General</c:formatCode>
                <c:ptCount val="1016"/>
                <c:pt idx="0">
                  <c:v>2210.1999999999998</c:v>
                </c:pt>
                <c:pt idx="1">
                  <c:v>2223.4</c:v>
                </c:pt>
                <c:pt idx="2">
                  <c:v>2277.4</c:v>
                </c:pt>
                <c:pt idx="3">
                  <c:v>2277.4</c:v>
                </c:pt>
                <c:pt idx="4">
                  <c:v>2277.4</c:v>
                </c:pt>
                <c:pt idx="5">
                  <c:v>2288.5</c:v>
                </c:pt>
                <c:pt idx="6">
                  <c:v>2342</c:v>
                </c:pt>
                <c:pt idx="7">
                  <c:v>2223.4</c:v>
                </c:pt>
                <c:pt idx="8">
                  <c:v>2288.5</c:v>
                </c:pt>
                <c:pt idx="9">
                  <c:v>2210.1999999999998</c:v>
                </c:pt>
                <c:pt idx="10">
                  <c:v>2210.1999999999998</c:v>
                </c:pt>
                <c:pt idx="11">
                  <c:v>2236.3000000000002</c:v>
                </c:pt>
                <c:pt idx="12">
                  <c:v>2236.3000000000002</c:v>
                </c:pt>
                <c:pt idx="13">
                  <c:v>2291</c:v>
                </c:pt>
                <c:pt idx="14">
                  <c:v>2277.4</c:v>
                </c:pt>
                <c:pt idx="15">
                  <c:v>2277.1</c:v>
                </c:pt>
                <c:pt idx="16">
                  <c:v>2291</c:v>
                </c:pt>
                <c:pt idx="17">
                  <c:v>2291</c:v>
                </c:pt>
                <c:pt idx="18">
                  <c:v>2316.6</c:v>
                </c:pt>
                <c:pt idx="19">
                  <c:v>2316.6</c:v>
                </c:pt>
                <c:pt idx="20">
                  <c:v>2327.1</c:v>
                </c:pt>
                <c:pt idx="21">
                  <c:v>2210.1999999999998</c:v>
                </c:pt>
                <c:pt idx="22">
                  <c:v>2236.3000000000002</c:v>
                </c:pt>
                <c:pt idx="23">
                  <c:v>2236.3000000000002</c:v>
                </c:pt>
                <c:pt idx="24">
                  <c:v>2263.4</c:v>
                </c:pt>
                <c:pt idx="25">
                  <c:v>2277.1</c:v>
                </c:pt>
                <c:pt idx="26">
                  <c:v>2277.4</c:v>
                </c:pt>
                <c:pt idx="27">
                  <c:v>2277.4</c:v>
                </c:pt>
                <c:pt idx="28">
                  <c:v>2277.1</c:v>
                </c:pt>
                <c:pt idx="29">
                  <c:v>2277.4</c:v>
                </c:pt>
                <c:pt idx="30">
                  <c:v>2277.4</c:v>
                </c:pt>
                <c:pt idx="31">
                  <c:v>2277.1</c:v>
                </c:pt>
                <c:pt idx="32">
                  <c:v>2277.4</c:v>
                </c:pt>
                <c:pt idx="33">
                  <c:v>2291</c:v>
                </c:pt>
                <c:pt idx="34">
                  <c:v>2291</c:v>
                </c:pt>
                <c:pt idx="35">
                  <c:v>2277.1</c:v>
                </c:pt>
                <c:pt idx="36">
                  <c:v>2291</c:v>
                </c:pt>
                <c:pt idx="37">
                  <c:v>2316.6</c:v>
                </c:pt>
                <c:pt idx="38">
                  <c:v>2316.6</c:v>
                </c:pt>
                <c:pt idx="39">
                  <c:v>2316.6</c:v>
                </c:pt>
                <c:pt idx="40">
                  <c:v>2327.1</c:v>
                </c:pt>
                <c:pt idx="41">
                  <c:v>2184.5</c:v>
                </c:pt>
                <c:pt idx="42">
                  <c:v>2210.1</c:v>
                </c:pt>
                <c:pt idx="43">
                  <c:v>2235.6999999999998</c:v>
                </c:pt>
                <c:pt idx="44">
                  <c:v>2287</c:v>
                </c:pt>
                <c:pt idx="45">
                  <c:v>2283</c:v>
                </c:pt>
                <c:pt idx="46">
                  <c:v>2287</c:v>
                </c:pt>
                <c:pt idx="47">
                  <c:v>2283</c:v>
                </c:pt>
                <c:pt idx="48">
                  <c:v>2314</c:v>
                </c:pt>
                <c:pt idx="49">
                  <c:v>2210.1</c:v>
                </c:pt>
                <c:pt idx="50">
                  <c:v>2283</c:v>
                </c:pt>
                <c:pt idx="51">
                  <c:v>2209.1999999999998</c:v>
                </c:pt>
                <c:pt idx="52">
                  <c:v>2209.1999999999998</c:v>
                </c:pt>
                <c:pt idx="53">
                  <c:v>2184.5</c:v>
                </c:pt>
                <c:pt idx="54">
                  <c:v>2184.5</c:v>
                </c:pt>
                <c:pt idx="55">
                  <c:v>2235.6999999999998</c:v>
                </c:pt>
                <c:pt idx="56">
                  <c:v>2235.6999999999998</c:v>
                </c:pt>
                <c:pt idx="57">
                  <c:v>2210.1</c:v>
                </c:pt>
                <c:pt idx="58">
                  <c:v>2222.8000000000002</c:v>
                </c:pt>
                <c:pt idx="59">
                  <c:v>2235.6999999999998</c:v>
                </c:pt>
                <c:pt idx="60">
                  <c:v>2235.6999999999998</c:v>
                </c:pt>
                <c:pt idx="61">
                  <c:v>2249.8000000000002</c:v>
                </c:pt>
                <c:pt idx="62">
                  <c:v>2293.6</c:v>
                </c:pt>
                <c:pt idx="63">
                  <c:v>2275.3000000000002</c:v>
                </c:pt>
                <c:pt idx="64">
                  <c:v>2299.6</c:v>
                </c:pt>
                <c:pt idx="65">
                  <c:v>2302.6999999999998</c:v>
                </c:pt>
                <c:pt idx="66">
                  <c:v>2302.6999999999998</c:v>
                </c:pt>
                <c:pt idx="67">
                  <c:v>2302.6999999999998</c:v>
                </c:pt>
                <c:pt idx="68">
                  <c:v>2303.9</c:v>
                </c:pt>
                <c:pt idx="69">
                  <c:v>2309.1999999999998</c:v>
                </c:pt>
                <c:pt idx="70">
                  <c:v>2303.9</c:v>
                </c:pt>
                <c:pt idx="71">
                  <c:v>2195.9</c:v>
                </c:pt>
                <c:pt idx="72">
                  <c:v>2209.1999999999998</c:v>
                </c:pt>
                <c:pt idx="73">
                  <c:v>2209.1999999999998</c:v>
                </c:pt>
                <c:pt idx="74">
                  <c:v>2209.1999999999998</c:v>
                </c:pt>
                <c:pt idx="75">
                  <c:v>2209.1999999999998</c:v>
                </c:pt>
                <c:pt idx="76">
                  <c:v>2184.5</c:v>
                </c:pt>
                <c:pt idx="77">
                  <c:v>2209.1999999999998</c:v>
                </c:pt>
                <c:pt idx="78">
                  <c:v>2235.6999999999998</c:v>
                </c:pt>
                <c:pt idx="79">
                  <c:v>2235.6999999999998</c:v>
                </c:pt>
                <c:pt idx="80">
                  <c:v>2235.6999999999998</c:v>
                </c:pt>
                <c:pt idx="81">
                  <c:v>2210.1</c:v>
                </c:pt>
                <c:pt idx="82">
                  <c:v>2235.6999999999998</c:v>
                </c:pt>
                <c:pt idx="83">
                  <c:v>2235.6999999999998</c:v>
                </c:pt>
                <c:pt idx="84">
                  <c:v>2222.8000000000002</c:v>
                </c:pt>
                <c:pt idx="85">
                  <c:v>2235.6999999999998</c:v>
                </c:pt>
                <c:pt idx="86">
                  <c:v>2293.6</c:v>
                </c:pt>
                <c:pt idx="87">
                  <c:v>2278.9</c:v>
                </c:pt>
                <c:pt idx="88">
                  <c:v>2281.6</c:v>
                </c:pt>
                <c:pt idx="89">
                  <c:v>2278.9</c:v>
                </c:pt>
                <c:pt idx="90">
                  <c:v>2275.3000000000002</c:v>
                </c:pt>
                <c:pt idx="91">
                  <c:v>2281.6</c:v>
                </c:pt>
                <c:pt idx="92">
                  <c:v>2293.6</c:v>
                </c:pt>
                <c:pt idx="93">
                  <c:v>2287</c:v>
                </c:pt>
                <c:pt idx="94">
                  <c:v>2287</c:v>
                </c:pt>
                <c:pt idx="95">
                  <c:v>2299.6</c:v>
                </c:pt>
                <c:pt idx="96">
                  <c:v>2283</c:v>
                </c:pt>
                <c:pt idx="97">
                  <c:v>2302.6999999999998</c:v>
                </c:pt>
                <c:pt idx="98">
                  <c:v>2302.6999999999998</c:v>
                </c:pt>
                <c:pt idx="99">
                  <c:v>2302.6999999999998</c:v>
                </c:pt>
                <c:pt idx="100">
                  <c:v>2302.6999999999998</c:v>
                </c:pt>
                <c:pt idx="101">
                  <c:v>2299.6</c:v>
                </c:pt>
                <c:pt idx="102">
                  <c:v>2302.6999999999998</c:v>
                </c:pt>
                <c:pt idx="103">
                  <c:v>2302.6999999999998</c:v>
                </c:pt>
                <c:pt idx="104">
                  <c:v>2312.8000000000002</c:v>
                </c:pt>
                <c:pt idx="105">
                  <c:v>2317.8000000000002</c:v>
                </c:pt>
                <c:pt idx="106">
                  <c:v>2303.9</c:v>
                </c:pt>
                <c:pt idx="107">
                  <c:v>2309.1999999999998</c:v>
                </c:pt>
                <c:pt idx="108">
                  <c:v>2303.9</c:v>
                </c:pt>
                <c:pt idx="109">
                  <c:v>2303.9</c:v>
                </c:pt>
                <c:pt idx="110">
                  <c:v>2142.6999999999998</c:v>
                </c:pt>
                <c:pt idx="111">
                  <c:v>2181.4</c:v>
                </c:pt>
                <c:pt idx="112">
                  <c:v>2226.9</c:v>
                </c:pt>
                <c:pt idx="113">
                  <c:v>2235.8000000000002</c:v>
                </c:pt>
                <c:pt idx="114">
                  <c:v>2235.8000000000002</c:v>
                </c:pt>
                <c:pt idx="115">
                  <c:v>2245.6999999999998</c:v>
                </c:pt>
                <c:pt idx="116">
                  <c:v>2245.6999999999998</c:v>
                </c:pt>
                <c:pt idx="117">
                  <c:v>2273.6999999999998</c:v>
                </c:pt>
                <c:pt idx="118">
                  <c:v>2183.3000000000002</c:v>
                </c:pt>
                <c:pt idx="119">
                  <c:v>2238.6999999999998</c:v>
                </c:pt>
                <c:pt idx="120">
                  <c:v>2182.8000000000002</c:v>
                </c:pt>
                <c:pt idx="121">
                  <c:v>2182.8000000000002</c:v>
                </c:pt>
                <c:pt idx="122">
                  <c:v>2142.6999999999998</c:v>
                </c:pt>
                <c:pt idx="123">
                  <c:v>2142.6999999999998</c:v>
                </c:pt>
                <c:pt idx="124">
                  <c:v>2226.9</c:v>
                </c:pt>
                <c:pt idx="125">
                  <c:v>2226.9</c:v>
                </c:pt>
                <c:pt idx="126">
                  <c:v>2198.8000000000002</c:v>
                </c:pt>
                <c:pt idx="127">
                  <c:v>2204.6</c:v>
                </c:pt>
                <c:pt idx="128">
                  <c:v>2226.8000000000002</c:v>
                </c:pt>
                <c:pt idx="129">
                  <c:v>2240.3000000000002</c:v>
                </c:pt>
                <c:pt idx="130">
                  <c:v>2234.4</c:v>
                </c:pt>
                <c:pt idx="131">
                  <c:v>2252</c:v>
                </c:pt>
                <c:pt idx="132">
                  <c:v>2235.8000000000002</c:v>
                </c:pt>
                <c:pt idx="133">
                  <c:v>2256.4</c:v>
                </c:pt>
                <c:pt idx="134">
                  <c:v>2284.8000000000002</c:v>
                </c:pt>
                <c:pt idx="135">
                  <c:v>2280.6999999999998</c:v>
                </c:pt>
                <c:pt idx="136">
                  <c:v>2284.8000000000002</c:v>
                </c:pt>
                <c:pt idx="137">
                  <c:v>2243.1</c:v>
                </c:pt>
                <c:pt idx="138">
                  <c:v>2247.8000000000002</c:v>
                </c:pt>
                <c:pt idx="139">
                  <c:v>2243.1</c:v>
                </c:pt>
                <c:pt idx="140">
                  <c:v>2200</c:v>
                </c:pt>
                <c:pt idx="141">
                  <c:v>2182.8000000000002</c:v>
                </c:pt>
                <c:pt idx="142">
                  <c:v>2173.9</c:v>
                </c:pt>
                <c:pt idx="143">
                  <c:v>2200</c:v>
                </c:pt>
                <c:pt idx="144">
                  <c:v>2182.8000000000002</c:v>
                </c:pt>
                <c:pt idx="145">
                  <c:v>2142.6999999999998</c:v>
                </c:pt>
                <c:pt idx="146">
                  <c:v>2182.8000000000002</c:v>
                </c:pt>
                <c:pt idx="147">
                  <c:v>2226.9</c:v>
                </c:pt>
                <c:pt idx="148">
                  <c:v>2226.9</c:v>
                </c:pt>
                <c:pt idx="149">
                  <c:v>2226.9</c:v>
                </c:pt>
                <c:pt idx="150">
                  <c:v>2198</c:v>
                </c:pt>
                <c:pt idx="151">
                  <c:v>2224.5</c:v>
                </c:pt>
                <c:pt idx="152">
                  <c:v>2239.4</c:v>
                </c:pt>
                <c:pt idx="153">
                  <c:v>2204.6</c:v>
                </c:pt>
                <c:pt idx="154">
                  <c:v>2240.3000000000002</c:v>
                </c:pt>
                <c:pt idx="155">
                  <c:v>2252</c:v>
                </c:pt>
                <c:pt idx="156">
                  <c:v>2237.6999999999998</c:v>
                </c:pt>
                <c:pt idx="157">
                  <c:v>2252</c:v>
                </c:pt>
                <c:pt idx="158">
                  <c:v>2235.8000000000002</c:v>
                </c:pt>
                <c:pt idx="159">
                  <c:v>2235.8000000000002</c:v>
                </c:pt>
                <c:pt idx="160">
                  <c:v>2244.6999999999998</c:v>
                </c:pt>
                <c:pt idx="161">
                  <c:v>2261.8000000000002</c:v>
                </c:pt>
                <c:pt idx="162">
                  <c:v>2244.6999999999998</c:v>
                </c:pt>
                <c:pt idx="163">
                  <c:v>2235.8000000000002</c:v>
                </c:pt>
                <c:pt idx="164">
                  <c:v>2252</c:v>
                </c:pt>
                <c:pt idx="165">
                  <c:v>2235.8000000000002</c:v>
                </c:pt>
                <c:pt idx="166">
                  <c:v>2267.1999999999998</c:v>
                </c:pt>
                <c:pt idx="167">
                  <c:v>2276.9</c:v>
                </c:pt>
                <c:pt idx="168">
                  <c:v>2276.9</c:v>
                </c:pt>
                <c:pt idx="169">
                  <c:v>2273.1</c:v>
                </c:pt>
                <c:pt idx="170">
                  <c:v>2266.1999999999998</c:v>
                </c:pt>
                <c:pt idx="171">
                  <c:v>2295.6</c:v>
                </c:pt>
                <c:pt idx="172">
                  <c:v>2284.8000000000002</c:v>
                </c:pt>
                <c:pt idx="173">
                  <c:v>2295.6</c:v>
                </c:pt>
                <c:pt idx="174">
                  <c:v>2284.8000000000002</c:v>
                </c:pt>
                <c:pt idx="175">
                  <c:v>2245.6999999999998</c:v>
                </c:pt>
                <c:pt idx="176">
                  <c:v>2247.8000000000002</c:v>
                </c:pt>
                <c:pt idx="177">
                  <c:v>2243.1</c:v>
                </c:pt>
                <c:pt idx="178">
                  <c:v>2243.1</c:v>
                </c:pt>
                <c:pt idx="179">
                  <c:v>2123.8000000000002</c:v>
                </c:pt>
                <c:pt idx="180">
                  <c:v>2179.5</c:v>
                </c:pt>
                <c:pt idx="181">
                  <c:v>2202.4</c:v>
                </c:pt>
                <c:pt idx="182">
                  <c:v>2215.1999999999998</c:v>
                </c:pt>
                <c:pt idx="183">
                  <c:v>2217.6</c:v>
                </c:pt>
                <c:pt idx="184">
                  <c:v>2225.6999999999998</c:v>
                </c:pt>
                <c:pt idx="185">
                  <c:v>2217.6</c:v>
                </c:pt>
                <c:pt idx="186">
                  <c:v>2242.5</c:v>
                </c:pt>
                <c:pt idx="187">
                  <c:v>2186.1999999999998</c:v>
                </c:pt>
                <c:pt idx="188">
                  <c:v>2217.6</c:v>
                </c:pt>
                <c:pt idx="189">
                  <c:v>2146</c:v>
                </c:pt>
                <c:pt idx="190">
                  <c:v>2161.6</c:v>
                </c:pt>
                <c:pt idx="191">
                  <c:v>2123.8000000000002</c:v>
                </c:pt>
                <c:pt idx="192">
                  <c:v>2134.6</c:v>
                </c:pt>
                <c:pt idx="193">
                  <c:v>2202.4</c:v>
                </c:pt>
                <c:pt idx="194">
                  <c:v>2202.4</c:v>
                </c:pt>
                <c:pt idx="195">
                  <c:v>2188.9</c:v>
                </c:pt>
                <c:pt idx="196">
                  <c:v>2193.4</c:v>
                </c:pt>
                <c:pt idx="197">
                  <c:v>2209.6</c:v>
                </c:pt>
                <c:pt idx="198">
                  <c:v>2218.1</c:v>
                </c:pt>
                <c:pt idx="199">
                  <c:v>2222.4</c:v>
                </c:pt>
                <c:pt idx="200">
                  <c:v>2229.4</c:v>
                </c:pt>
                <c:pt idx="201">
                  <c:v>2217.6</c:v>
                </c:pt>
                <c:pt idx="202">
                  <c:v>2230.9</c:v>
                </c:pt>
                <c:pt idx="203">
                  <c:v>2251.1999999999998</c:v>
                </c:pt>
                <c:pt idx="204">
                  <c:v>2251.1999999999998</c:v>
                </c:pt>
                <c:pt idx="205">
                  <c:v>2251.1999999999998</c:v>
                </c:pt>
                <c:pt idx="206">
                  <c:v>2234.3000000000002</c:v>
                </c:pt>
                <c:pt idx="207">
                  <c:v>2234.3000000000002</c:v>
                </c:pt>
                <c:pt idx="208">
                  <c:v>2234.3000000000002</c:v>
                </c:pt>
                <c:pt idx="209">
                  <c:v>2146</c:v>
                </c:pt>
                <c:pt idx="210">
                  <c:v>2146</c:v>
                </c:pt>
                <c:pt idx="211">
                  <c:v>2146</c:v>
                </c:pt>
                <c:pt idx="212">
                  <c:v>2161.6</c:v>
                </c:pt>
                <c:pt idx="213">
                  <c:v>2161.6</c:v>
                </c:pt>
                <c:pt idx="214">
                  <c:v>2134.6</c:v>
                </c:pt>
                <c:pt idx="215">
                  <c:v>2161.6</c:v>
                </c:pt>
                <c:pt idx="216">
                  <c:v>2202.4</c:v>
                </c:pt>
                <c:pt idx="217">
                  <c:v>2202.4</c:v>
                </c:pt>
                <c:pt idx="218">
                  <c:v>2209</c:v>
                </c:pt>
                <c:pt idx="219">
                  <c:v>2186.1999999999998</c:v>
                </c:pt>
                <c:pt idx="220">
                  <c:v>2203.4</c:v>
                </c:pt>
                <c:pt idx="221">
                  <c:v>2218.1</c:v>
                </c:pt>
                <c:pt idx="222">
                  <c:v>2200.9</c:v>
                </c:pt>
                <c:pt idx="223">
                  <c:v>2209.6</c:v>
                </c:pt>
                <c:pt idx="224">
                  <c:v>2229.4</c:v>
                </c:pt>
                <c:pt idx="225">
                  <c:v>2227.1</c:v>
                </c:pt>
                <c:pt idx="226">
                  <c:v>2229.4</c:v>
                </c:pt>
                <c:pt idx="227">
                  <c:v>2219.6</c:v>
                </c:pt>
                <c:pt idx="228">
                  <c:v>2215.1999999999998</c:v>
                </c:pt>
                <c:pt idx="229">
                  <c:v>2230.9</c:v>
                </c:pt>
                <c:pt idx="230">
                  <c:v>2234.3000000000002</c:v>
                </c:pt>
                <c:pt idx="231">
                  <c:v>2227.1</c:v>
                </c:pt>
                <c:pt idx="232">
                  <c:v>2226.6999999999998</c:v>
                </c:pt>
                <c:pt idx="233">
                  <c:v>2230.9</c:v>
                </c:pt>
                <c:pt idx="234">
                  <c:v>2217.6</c:v>
                </c:pt>
                <c:pt idx="235">
                  <c:v>2242.6999999999998</c:v>
                </c:pt>
                <c:pt idx="236">
                  <c:v>2251.1999999999998</c:v>
                </c:pt>
                <c:pt idx="237">
                  <c:v>2251.1999999999998</c:v>
                </c:pt>
                <c:pt idx="238">
                  <c:v>2251.1999999999998</c:v>
                </c:pt>
                <c:pt idx="239">
                  <c:v>2251.1999999999998</c:v>
                </c:pt>
                <c:pt idx="240">
                  <c:v>2251.1999999999998</c:v>
                </c:pt>
                <c:pt idx="241">
                  <c:v>2251.1999999999998</c:v>
                </c:pt>
                <c:pt idx="242">
                  <c:v>2251.1999999999998</c:v>
                </c:pt>
                <c:pt idx="243">
                  <c:v>2251.1999999999998</c:v>
                </c:pt>
                <c:pt idx="244">
                  <c:v>2235.5</c:v>
                </c:pt>
                <c:pt idx="245">
                  <c:v>2234.3000000000002</c:v>
                </c:pt>
                <c:pt idx="246">
                  <c:v>2234.3000000000002</c:v>
                </c:pt>
                <c:pt idx="247">
                  <c:v>2234.3000000000002</c:v>
                </c:pt>
                <c:pt idx="248">
                  <c:v>2035.9</c:v>
                </c:pt>
                <c:pt idx="249">
                  <c:v>2058.8000000000002</c:v>
                </c:pt>
                <c:pt idx="250">
                  <c:v>2197.3000000000002</c:v>
                </c:pt>
                <c:pt idx="251">
                  <c:v>2182.9</c:v>
                </c:pt>
                <c:pt idx="252">
                  <c:v>2180.1999999999998</c:v>
                </c:pt>
                <c:pt idx="253">
                  <c:v>2191.6999999999998</c:v>
                </c:pt>
                <c:pt idx="254">
                  <c:v>2188.9</c:v>
                </c:pt>
                <c:pt idx="255">
                  <c:v>2218.4</c:v>
                </c:pt>
                <c:pt idx="256">
                  <c:v>2058.8000000000002</c:v>
                </c:pt>
                <c:pt idx="257">
                  <c:v>2188.9</c:v>
                </c:pt>
                <c:pt idx="258">
                  <c:v>2135.6999999999998</c:v>
                </c:pt>
                <c:pt idx="259">
                  <c:v>2145.8000000000002</c:v>
                </c:pt>
                <c:pt idx="260">
                  <c:v>2035.9</c:v>
                </c:pt>
                <c:pt idx="261">
                  <c:v>2035.9</c:v>
                </c:pt>
                <c:pt idx="262">
                  <c:v>2197.3000000000002</c:v>
                </c:pt>
                <c:pt idx="263">
                  <c:v>2199.6</c:v>
                </c:pt>
                <c:pt idx="264">
                  <c:v>2140.6999999999998</c:v>
                </c:pt>
                <c:pt idx="265">
                  <c:v>2140.6999999999998</c:v>
                </c:pt>
                <c:pt idx="266">
                  <c:v>2210.6</c:v>
                </c:pt>
                <c:pt idx="267">
                  <c:v>2212</c:v>
                </c:pt>
                <c:pt idx="268">
                  <c:v>2210.6</c:v>
                </c:pt>
                <c:pt idx="269">
                  <c:v>2233.1</c:v>
                </c:pt>
                <c:pt idx="270">
                  <c:v>2180.1999999999998</c:v>
                </c:pt>
                <c:pt idx="271">
                  <c:v>2233.1</c:v>
                </c:pt>
                <c:pt idx="272">
                  <c:v>2233.1</c:v>
                </c:pt>
                <c:pt idx="273">
                  <c:v>2233.1</c:v>
                </c:pt>
                <c:pt idx="274">
                  <c:v>2233.1</c:v>
                </c:pt>
                <c:pt idx="275">
                  <c:v>2211.4</c:v>
                </c:pt>
                <c:pt idx="276">
                  <c:v>2211.4</c:v>
                </c:pt>
                <c:pt idx="277">
                  <c:v>2200.3000000000002</c:v>
                </c:pt>
                <c:pt idx="278">
                  <c:v>2145.8000000000002</c:v>
                </c:pt>
                <c:pt idx="279">
                  <c:v>2145.8000000000002</c:v>
                </c:pt>
                <c:pt idx="280">
                  <c:v>2135.6999999999998</c:v>
                </c:pt>
                <c:pt idx="281">
                  <c:v>2145.8000000000002</c:v>
                </c:pt>
                <c:pt idx="282">
                  <c:v>2148.6</c:v>
                </c:pt>
                <c:pt idx="283">
                  <c:v>2035.9</c:v>
                </c:pt>
                <c:pt idx="284">
                  <c:v>2137.4</c:v>
                </c:pt>
                <c:pt idx="285">
                  <c:v>2197.3000000000002</c:v>
                </c:pt>
                <c:pt idx="286">
                  <c:v>2197.3000000000002</c:v>
                </c:pt>
                <c:pt idx="287">
                  <c:v>2207.6999999999998</c:v>
                </c:pt>
                <c:pt idx="288">
                  <c:v>2140.6999999999998</c:v>
                </c:pt>
                <c:pt idx="289">
                  <c:v>2196.1</c:v>
                </c:pt>
                <c:pt idx="290">
                  <c:v>2207.6999999999998</c:v>
                </c:pt>
                <c:pt idx="291">
                  <c:v>2157.6</c:v>
                </c:pt>
                <c:pt idx="292">
                  <c:v>2210.6</c:v>
                </c:pt>
                <c:pt idx="293">
                  <c:v>2233.1</c:v>
                </c:pt>
                <c:pt idx="294">
                  <c:v>2184.8000000000002</c:v>
                </c:pt>
                <c:pt idx="295">
                  <c:v>2227.8000000000002</c:v>
                </c:pt>
                <c:pt idx="296">
                  <c:v>2174.4</c:v>
                </c:pt>
                <c:pt idx="297">
                  <c:v>2174.4</c:v>
                </c:pt>
                <c:pt idx="298">
                  <c:v>2210.4</c:v>
                </c:pt>
                <c:pt idx="299">
                  <c:v>2233.1</c:v>
                </c:pt>
                <c:pt idx="300">
                  <c:v>2191.6999999999998</c:v>
                </c:pt>
                <c:pt idx="301">
                  <c:v>2182.9</c:v>
                </c:pt>
                <c:pt idx="302">
                  <c:v>2233.1</c:v>
                </c:pt>
                <c:pt idx="303">
                  <c:v>2188.9</c:v>
                </c:pt>
                <c:pt idx="304">
                  <c:v>2233.1</c:v>
                </c:pt>
                <c:pt idx="305">
                  <c:v>2233.1</c:v>
                </c:pt>
                <c:pt idx="306">
                  <c:v>2233.1</c:v>
                </c:pt>
                <c:pt idx="307">
                  <c:v>2233.1</c:v>
                </c:pt>
                <c:pt idx="308">
                  <c:v>2233.1</c:v>
                </c:pt>
                <c:pt idx="309">
                  <c:v>2240.4</c:v>
                </c:pt>
                <c:pt idx="310">
                  <c:v>2233.1</c:v>
                </c:pt>
                <c:pt idx="311">
                  <c:v>2250.1999999999998</c:v>
                </c:pt>
                <c:pt idx="312">
                  <c:v>2243.1</c:v>
                </c:pt>
                <c:pt idx="313">
                  <c:v>2211.4</c:v>
                </c:pt>
                <c:pt idx="314">
                  <c:v>2211.4</c:v>
                </c:pt>
                <c:pt idx="315">
                  <c:v>2211.4</c:v>
                </c:pt>
                <c:pt idx="316">
                  <c:v>2200.3000000000002</c:v>
                </c:pt>
                <c:pt idx="317">
                  <c:v>2002.2</c:v>
                </c:pt>
                <c:pt idx="318">
                  <c:v>2023.6</c:v>
                </c:pt>
                <c:pt idx="319">
                  <c:v>2082.8000000000002</c:v>
                </c:pt>
                <c:pt idx="320">
                  <c:v>2055.3000000000002</c:v>
                </c:pt>
                <c:pt idx="321">
                  <c:v>2055.3000000000002</c:v>
                </c:pt>
                <c:pt idx="322">
                  <c:v>2055.3000000000002</c:v>
                </c:pt>
                <c:pt idx="323">
                  <c:v>2055.3000000000002</c:v>
                </c:pt>
                <c:pt idx="324">
                  <c:v>2142</c:v>
                </c:pt>
                <c:pt idx="325">
                  <c:v>2023.6</c:v>
                </c:pt>
                <c:pt idx="326">
                  <c:v>2055.3000000000002</c:v>
                </c:pt>
                <c:pt idx="327">
                  <c:v>2059.8000000000002</c:v>
                </c:pt>
                <c:pt idx="328">
                  <c:v>2059.8000000000002</c:v>
                </c:pt>
                <c:pt idx="329">
                  <c:v>2002.2</c:v>
                </c:pt>
                <c:pt idx="330">
                  <c:v>2023.6</c:v>
                </c:pt>
                <c:pt idx="331">
                  <c:v>2082.8000000000002</c:v>
                </c:pt>
                <c:pt idx="332">
                  <c:v>2077.3000000000002</c:v>
                </c:pt>
                <c:pt idx="333">
                  <c:v>2021.5</c:v>
                </c:pt>
                <c:pt idx="334">
                  <c:v>2031.9</c:v>
                </c:pt>
                <c:pt idx="335">
                  <c:v>2077.3000000000002</c:v>
                </c:pt>
                <c:pt idx="336">
                  <c:v>2108.3000000000002</c:v>
                </c:pt>
                <c:pt idx="337">
                  <c:v>2074.9</c:v>
                </c:pt>
                <c:pt idx="338">
                  <c:v>2161.9</c:v>
                </c:pt>
                <c:pt idx="339">
                  <c:v>2055.3000000000002</c:v>
                </c:pt>
                <c:pt idx="340">
                  <c:v>2161.9</c:v>
                </c:pt>
                <c:pt idx="341">
                  <c:v>2161.9</c:v>
                </c:pt>
                <c:pt idx="342">
                  <c:v>2161.9</c:v>
                </c:pt>
                <c:pt idx="343">
                  <c:v>2207.3000000000002</c:v>
                </c:pt>
                <c:pt idx="344">
                  <c:v>2085.1</c:v>
                </c:pt>
                <c:pt idx="345">
                  <c:v>2091.6999999999998</c:v>
                </c:pt>
                <c:pt idx="346">
                  <c:v>2091.6999999999998</c:v>
                </c:pt>
                <c:pt idx="347">
                  <c:v>2066.4</c:v>
                </c:pt>
                <c:pt idx="348">
                  <c:v>2059.8000000000002</c:v>
                </c:pt>
                <c:pt idx="349">
                  <c:v>2059.8000000000002</c:v>
                </c:pt>
                <c:pt idx="350">
                  <c:v>2059.8000000000002</c:v>
                </c:pt>
                <c:pt idx="351">
                  <c:v>2059.8000000000002</c:v>
                </c:pt>
                <c:pt idx="352">
                  <c:v>2002.2</c:v>
                </c:pt>
                <c:pt idx="353">
                  <c:v>2059.8000000000002</c:v>
                </c:pt>
                <c:pt idx="354">
                  <c:v>2082.8000000000002</c:v>
                </c:pt>
                <c:pt idx="355">
                  <c:v>2082.8000000000002</c:v>
                </c:pt>
                <c:pt idx="356">
                  <c:v>2073.5</c:v>
                </c:pt>
                <c:pt idx="357">
                  <c:v>2021.5</c:v>
                </c:pt>
                <c:pt idx="358">
                  <c:v>2077.3000000000002</c:v>
                </c:pt>
                <c:pt idx="359">
                  <c:v>2073.5</c:v>
                </c:pt>
                <c:pt idx="360">
                  <c:v>2031.9</c:v>
                </c:pt>
                <c:pt idx="361">
                  <c:v>2077.3000000000002</c:v>
                </c:pt>
                <c:pt idx="362">
                  <c:v>2161.9</c:v>
                </c:pt>
                <c:pt idx="363">
                  <c:v>2055.3000000000002</c:v>
                </c:pt>
                <c:pt idx="364">
                  <c:v>2140.1999999999998</c:v>
                </c:pt>
                <c:pt idx="365">
                  <c:v>2055.3000000000002</c:v>
                </c:pt>
                <c:pt idx="366">
                  <c:v>2055.3000000000002</c:v>
                </c:pt>
                <c:pt idx="367">
                  <c:v>2107.4</c:v>
                </c:pt>
                <c:pt idx="368">
                  <c:v>2161.9</c:v>
                </c:pt>
                <c:pt idx="369">
                  <c:v>2055.3000000000002</c:v>
                </c:pt>
                <c:pt idx="370">
                  <c:v>2055.3000000000002</c:v>
                </c:pt>
                <c:pt idx="371">
                  <c:v>2140.1999999999998</c:v>
                </c:pt>
                <c:pt idx="372">
                  <c:v>2055.3000000000002</c:v>
                </c:pt>
                <c:pt idx="373">
                  <c:v>2161.9</c:v>
                </c:pt>
                <c:pt idx="374">
                  <c:v>2178.3000000000002</c:v>
                </c:pt>
                <c:pt idx="375">
                  <c:v>2161.9</c:v>
                </c:pt>
                <c:pt idx="376">
                  <c:v>2161.9</c:v>
                </c:pt>
                <c:pt idx="377">
                  <c:v>2161.9</c:v>
                </c:pt>
                <c:pt idx="378">
                  <c:v>2203.4</c:v>
                </c:pt>
                <c:pt idx="379">
                  <c:v>2161.9</c:v>
                </c:pt>
                <c:pt idx="380">
                  <c:v>2203.4</c:v>
                </c:pt>
                <c:pt idx="381">
                  <c:v>2195.1</c:v>
                </c:pt>
                <c:pt idx="382">
                  <c:v>2055.3000000000002</c:v>
                </c:pt>
                <c:pt idx="383">
                  <c:v>2085.1</c:v>
                </c:pt>
                <c:pt idx="384">
                  <c:v>2085.1</c:v>
                </c:pt>
                <c:pt idx="385">
                  <c:v>2091.6999999999998</c:v>
                </c:pt>
                <c:pt idx="386">
                  <c:v>2004.8</c:v>
                </c:pt>
                <c:pt idx="387">
                  <c:v>2015.3</c:v>
                </c:pt>
                <c:pt idx="388">
                  <c:v>2049</c:v>
                </c:pt>
                <c:pt idx="389">
                  <c:v>2055</c:v>
                </c:pt>
                <c:pt idx="390">
                  <c:v>2024.1</c:v>
                </c:pt>
                <c:pt idx="391">
                  <c:v>2055</c:v>
                </c:pt>
                <c:pt idx="392">
                  <c:v>2055</c:v>
                </c:pt>
                <c:pt idx="393">
                  <c:v>2085.9</c:v>
                </c:pt>
                <c:pt idx="394">
                  <c:v>2015.3</c:v>
                </c:pt>
                <c:pt idx="395">
                  <c:v>2024.1</c:v>
                </c:pt>
                <c:pt idx="396">
                  <c:v>2027.6</c:v>
                </c:pt>
                <c:pt idx="397">
                  <c:v>2027.6</c:v>
                </c:pt>
                <c:pt idx="398">
                  <c:v>2004.8</c:v>
                </c:pt>
                <c:pt idx="399">
                  <c:v>2004.8</c:v>
                </c:pt>
                <c:pt idx="400">
                  <c:v>2049</c:v>
                </c:pt>
                <c:pt idx="401">
                  <c:v>2049</c:v>
                </c:pt>
                <c:pt idx="402">
                  <c:v>2015.3</c:v>
                </c:pt>
                <c:pt idx="403">
                  <c:v>2015.3</c:v>
                </c:pt>
                <c:pt idx="404">
                  <c:v>2049</c:v>
                </c:pt>
                <c:pt idx="405">
                  <c:v>2048.8000000000002</c:v>
                </c:pt>
                <c:pt idx="406">
                  <c:v>2048.8000000000002</c:v>
                </c:pt>
                <c:pt idx="407">
                  <c:v>2055</c:v>
                </c:pt>
                <c:pt idx="408">
                  <c:v>2024.1</c:v>
                </c:pt>
                <c:pt idx="409">
                  <c:v>2055</c:v>
                </c:pt>
                <c:pt idx="410">
                  <c:v>2055</c:v>
                </c:pt>
                <c:pt idx="411">
                  <c:v>2055</c:v>
                </c:pt>
                <c:pt idx="412">
                  <c:v>2055</c:v>
                </c:pt>
                <c:pt idx="413">
                  <c:v>2062.5</c:v>
                </c:pt>
                <c:pt idx="414">
                  <c:v>2062.5</c:v>
                </c:pt>
                <c:pt idx="415">
                  <c:v>2062.5</c:v>
                </c:pt>
                <c:pt idx="416">
                  <c:v>2027.6</c:v>
                </c:pt>
                <c:pt idx="417">
                  <c:v>2027.6</c:v>
                </c:pt>
                <c:pt idx="418">
                  <c:v>2027.6</c:v>
                </c:pt>
                <c:pt idx="419">
                  <c:v>2027.6</c:v>
                </c:pt>
                <c:pt idx="420">
                  <c:v>2027.6</c:v>
                </c:pt>
                <c:pt idx="421">
                  <c:v>2004.8</c:v>
                </c:pt>
                <c:pt idx="422">
                  <c:v>2027.6</c:v>
                </c:pt>
                <c:pt idx="423">
                  <c:v>2049</c:v>
                </c:pt>
                <c:pt idx="424">
                  <c:v>2049</c:v>
                </c:pt>
                <c:pt idx="425">
                  <c:v>2049</c:v>
                </c:pt>
                <c:pt idx="426">
                  <c:v>2015.3</c:v>
                </c:pt>
                <c:pt idx="427">
                  <c:v>2049</c:v>
                </c:pt>
                <c:pt idx="428">
                  <c:v>2048.8000000000002</c:v>
                </c:pt>
                <c:pt idx="429">
                  <c:v>2019.2</c:v>
                </c:pt>
                <c:pt idx="430">
                  <c:v>2048.8000000000002</c:v>
                </c:pt>
                <c:pt idx="431">
                  <c:v>2042</c:v>
                </c:pt>
                <c:pt idx="432">
                  <c:v>2042</c:v>
                </c:pt>
                <c:pt idx="433">
                  <c:v>2055</c:v>
                </c:pt>
                <c:pt idx="434">
                  <c:v>2055</c:v>
                </c:pt>
                <c:pt idx="435">
                  <c:v>2024.1</c:v>
                </c:pt>
                <c:pt idx="436">
                  <c:v>2055</c:v>
                </c:pt>
                <c:pt idx="437">
                  <c:v>2055</c:v>
                </c:pt>
                <c:pt idx="438">
                  <c:v>2055</c:v>
                </c:pt>
                <c:pt idx="439">
                  <c:v>2055</c:v>
                </c:pt>
                <c:pt idx="440">
                  <c:v>2055</c:v>
                </c:pt>
                <c:pt idx="441">
                  <c:v>2055</c:v>
                </c:pt>
                <c:pt idx="442">
                  <c:v>2055</c:v>
                </c:pt>
                <c:pt idx="443">
                  <c:v>2055</c:v>
                </c:pt>
                <c:pt idx="444">
                  <c:v>2055</c:v>
                </c:pt>
                <c:pt idx="445">
                  <c:v>2055</c:v>
                </c:pt>
                <c:pt idx="446">
                  <c:v>2055</c:v>
                </c:pt>
                <c:pt idx="447">
                  <c:v>2083.8000000000002</c:v>
                </c:pt>
                <c:pt idx="448">
                  <c:v>2055</c:v>
                </c:pt>
                <c:pt idx="449">
                  <c:v>2083.8000000000002</c:v>
                </c:pt>
                <c:pt idx="450">
                  <c:v>2055</c:v>
                </c:pt>
                <c:pt idx="451">
                  <c:v>2062.5</c:v>
                </c:pt>
                <c:pt idx="452">
                  <c:v>2062.5</c:v>
                </c:pt>
                <c:pt idx="453">
                  <c:v>2062.5</c:v>
                </c:pt>
                <c:pt idx="454">
                  <c:v>2062.5</c:v>
                </c:pt>
                <c:pt idx="455">
                  <c:v>1970.3</c:v>
                </c:pt>
                <c:pt idx="456">
                  <c:v>1951.8</c:v>
                </c:pt>
                <c:pt idx="457">
                  <c:v>2042.4</c:v>
                </c:pt>
                <c:pt idx="458">
                  <c:v>2035.3</c:v>
                </c:pt>
                <c:pt idx="459">
                  <c:v>2035.3</c:v>
                </c:pt>
                <c:pt idx="460">
                  <c:v>2035.3</c:v>
                </c:pt>
                <c:pt idx="461">
                  <c:v>2035.3</c:v>
                </c:pt>
                <c:pt idx="462">
                  <c:v>2088.5</c:v>
                </c:pt>
                <c:pt idx="463">
                  <c:v>1982.2</c:v>
                </c:pt>
                <c:pt idx="464">
                  <c:v>2035.3</c:v>
                </c:pt>
                <c:pt idx="465">
                  <c:v>2002.3</c:v>
                </c:pt>
                <c:pt idx="466">
                  <c:v>2025.9</c:v>
                </c:pt>
                <c:pt idx="467">
                  <c:v>1970.3</c:v>
                </c:pt>
                <c:pt idx="468">
                  <c:v>1970.3</c:v>
                </c:pt>
                <c:pt idx="469">
                  <c:v>2042.4</c:v>
                </c:pt>
                <c:pt idx="470">
                  <c:v>2042.4</c:v>
                </c:pt>
                <c:pt idx="471">
                  <c:v>2022.3</c:v>
                </c:pt>
                <c:pt idx="472">
                  <c:v>2022.3</c:v>
                </c:pt>
                <c:pt idx="473">
                  <c:v>2036.7</c:v>
                </c:pt>
                <c:pt idx="474">
                  <c:v>2036.7</c:v>
                </c:pt>
                <c:pt idx="475">
                  <c:v>2030.4</c:v>
                </c:pt>
                <c:pt idx="476">
                  <c:v>2053.1999999999998</c:v>
                </c:pt>
                <c:pt idx="477">
                  <c:v>2035.3</c:v>
                </c:pt>
                <c:pt idx="478">
                  <c:v>2053.1999999999998</c:v>
                </c:pt>
                <c:pt idx="479">
                  <c:v>2053.1999999999998</c:v>
                </c:pt>
                <c:pt idx="480">
                  <c:v>2053.1999999999998</c:v>
                </c:pt>
                <c:pt idx="481">
                  <c:v>2053.1999999999998</c:v>
                </c:pt>
                <c:pt idx="482">
                  <c:v>2013.2</c:v>
                </c:pt>
                <c:pt idx="483">
                  <c:v>2039.1</c:v>
                </c:pt>
                <c:pt idx="484">
                  <c:v>2013.2</c:v>
                </c:pt>
                <c:pt idx="485">
                  <c:v>2025.9</c:v>
                </c:pt>
                <c:pt idx="486">
                  <c:v>2025.9</c:v>
                </c:pt>
                <c:pt idx="487">
                  <c:v>2002.3</c:v>
                </c:pt>
                <c:pt idx="488">
                  <c:v>2025.9</c:v>
                </c:pt>
                <c:pt idx="489">
                  <c:v>2025.9</c:v>
                </c:pt>
                <c:pt idx="490">
                  <c:v>1970.3</c:v>
                </c:pt>
                <c:pt idx="491">
                  <c:v>2025.9</c:v>
                </c:pt>
                <c:pt idx="492">
                  <c:v>2042.4</c:v>
                </c:pt>
                <c:pt idx="493">
                  <c:v>2042.4</c:v>
                </c:pt>
                <c:pt idx="494">
                  <c:v>2042.4</c:v>
                </c:pt>
                <c:pt idx="495">
                  <c:v>2022.3</c:v>
                </c:pt>
                <c:pt idx="496">
                  <c:v>2042.4</c:v>
                </c:pt>
                <c:pt idx="497">
                  <c:v>2042.4</c:v>
                </c:pt>
                <c:pt idx="498">
                  <c:v>2022.3</c:v>
                </c:pt>
                <c:pt idx="499">
                  <c:v>2036.7</c:v>
                </c:pt>
                <c:pt idx="500">
                  <c:v>2053.1999999999998</c:v>
                </c:pt>
                <c:pt idx="501">
                  <c:v>2035.3</c:v>
                </c:pt>
                <c:pt idx="502">
                  <c:v>2053.1999999999998</c:v>
                </c:pt>
                <c:pt idx="503">
                  <c:v>2035.3</c:v>
                </c:pt>
                <c:pt idx="504">
                  <c:v>2035.3</c:v>
                </c:pt>
                <c:pt idx="505">
                  <c:v>2042.3</c:v>
                </c:pt>
                <c:pt idx="506">
                  <c:v>2053.1999999999998</c:v>
                </c:pt>
                <c:pt idx="507">
                  <c:v>2035.3</c:v>
                </c:pt>
                <c:pt idx="508">
                  <c:v>2035.3</c:v>
                </c:pt>
                <c:pt idx="509">
                  <c:v>2053.1999999999998</c:v>
                </c:pt>
                <c:pt idx="510">
                  <c:v>2035.3</c:v>
                </c:pt>
                <c:pt idx="511">
                  <c:v>2053.1999999999998</c:v>
                </c:pt>
                <c:pt idx="512">
                  <c:v>2053.1999999999998</c:v>
                </c:pt>
                <c:pt idx="513">
                  <c:v>2053.1999999999998</c:v>
                </c:pt>
                <c:pt idx="514">
                  <c:v>2053.1999999999998</c:v>
                </c:pt>
                <c:pt idx="515">
                  <c:v>2053.1999999999998</c:v>
                </c:pt>
                <c:pt idx="516">
                  <c:v>2053.1999999999998</c:v>
                </c:pt>
                <c:pt idx="517">
                  <c:v>2053.1999999999998</c:v>
                </c:pt>
                <c:pt idx="518">
                  <c:v>2053.1999999999998</c:v>
                </c:pt>
                <c:pt idx="519">
                  <c:v>2053.1999999999998</c:v>
                </c:pt>
                <c:pt idx="520">
                  <c:v>2039.1</c:v>
                </c:pt>
                <c:pt idx="521">
                  <c:v>2039.1</c:v>
                </c:pt>
                <c:pt idx="522">
                  <c:v>2013.2</c:v>
                </c:pt>
                <c:pt idx="523">
                  <c:v>2013.2</c:v>
                </c:pt>
                <c:pt idx="524">
                  <c:v>1949.3</c:v>
                </c:pt>
                <c:pt idx="525">
                  <c:v>1943.9</c:v>
                </c:pt>
                <c:pt idx="526">
                  <c:v>1982.6</c:v>
                </c:pt>
                <c:pt idx="527">
                  <c:v>1979.6</c:v>
                </c:pt>
                <c:pt idx="528">
                  <c:v>1979.6</c:v>
                </c:pt>
                <c:pt idx="529">
                  <c:v>1989.5</c:v>
                </c:pt>
                <c:pt idx="530">
                  <c:v>1963.4</c:v>
                </c:pt>
                <c:pt idx="531">
                  <c:v>2011.4</c:v>
                </c:pt>
                <c:pt idx="532">
                  <c:v>1943.9</c:v>
                </c:pt>
                <c:pt idx="533">
                  <c:v>1963.4</c:v>
                </c:pt>
                <c:pt idx="534">
                  <c:v>1967.7</c:v>
                </c:pt>
                <c:pt idx="535">
                  <c:v>1967.7</c:v>
                </c:pt>
                <c:pt idx="536">
                  <c:v>1949.3</c:v>
                </c:pt>
                <c:pt idx="537">
                  <c:v>1949.3</c:v>
                </c:pt>
                <c:pt idx="538">
                  <c:v>1982.6</c:v>
                </c:pt>
                <c:pt idx="539">
                  <c:v>2012.6</c:v>
                </c:pt>
                <c:pt idx="540">
                  <c:v>1979.6</c:v>
                </c:pt>
                <c:pt idx="541">
                  <c:v>1979.6</c:v>
                </c:pt>
                <c:pt idx="542">
                  <c:v>1984.4</c:v>
                </c:pt>
                <c:pt idx="543">
                  <c:v>2012.6</c:v>
                </c:pt>
                <c:pt idx="544">
                  <c:v>1984.4</c:v>
                </c:pt>
                <c:pt idx="545">
                  <c:v>1995.3</c:v>
                </c:pt>
                <c:pt idx="546">
                  <c:v>1979.6</c:v>
                </c:pt>
                <c:pt idx="547">
                  <c:v>1995.3</c:v>
                </c:pt>
                <c:pt idx="548">
                  <c:v>2017</c:v>
                </c:pt>
                <c:pt idx="549">
                  <c:v>2017</c:v>
                </c:pt>
                <c:pt idx="550">
                  <c:v>2017</c:v>
                </c:pt>
                <c:pt idx="551">
                  <c:v>1978.5</c:v>
                </c:pt>
                <c:pt idx="552">
                  <c:v>1978.5</c:v>
                </c:pt>
                <c:pt idx="553">
                  <c:v>1981.6</c:v>
                </c:pt>
                <c:pt idx="554">
                  <c:v>2000.8</c:v>
                </c:pt>
                <c:pt idx="555">
                  <c:v>2000.8</c:v>
                </c:pt>
                <c:pt idx="556">
                  <c:v>1967.7</c:v>
                </c:pt>
                <c:pt idx="557">
                  <c:v>2000.8</c:v>
                </c:pt>
                <c:pt idx="558">
                  <c:v>1982.6</c:v>
                </c:pt>
                <c:pt idx="559">
                  <c:v>1949.3</c:v>
                </c:pt>
                <c:pt idx="560">
                  <c:v>1982.6</c:v>
                </c:pt>
                <c:pt idx="561">
                  <c:v>1982.6</c:v>
                </c:pt>
                <c:pt idx="562">
                  <c:v>1982.6</c:v>
                </c:pt>
                <c:pt idx="563">
                  <c:v>2012.6</c:v>
                </c:pt>
                <c:pt idx="564">
                  <c:v>1979.6</c:v>
                </c:pt>
                <c:pt idx="565">
                  <c:v>2012.6</c:v>
                </c:pt>
                <c:pt idx="566">
                  <c:v>2012.6</c:v>
                </c:pt>
                <c:pt idx="567">
                  <c:v>1979.6</c:v>
                </c:pt>
                <c:pt idx="568">
                  <c:v>1984.4</c:v>
                </c:pt>
                <c:pt idx="569">
                  <c:v>1995.3</c:v>
                </c:pt>
                <c:pt idx="570">
                  <c:v>1989.5</c:v>
                </c:pt>
                <c:pt idx="571">
                  <c:v>1995.3</c:v>
                </c:pt>
                <c:pt idx="572">
                  <c:v>1979.6</c:v>
                </c:pt>
                <c:pt idx="573">
                  <c:v>1979.6</c:v>
                </c:pt>
                <c:pt idx="574">
                  <c:v>1995.3</c:v>
                </c:pt>
                <c:pt idx="575">
                  <c:v>1995.3</c:v>
                </c:pt>
                <c:pt idx="576">
                  <c:v>1989.5</c:v>
                </c:pt>
                <c:pt idx="577">
                  <c:v>1989.5</c:v>
                </c:pt>
                <c:pt idx="578">
                  <c:v>1995.3</c:v>
                </c:pt>
                <c:pt idx="579">
                  <c:v>1979.6</c:v>
                </c:pt>
                <c:pt idx="580">
                  <c:v>2021.6</c:v>
                </c:pt>
                <c:pt idx="581">
                  <c:v>2021.6</c:v>
                </c:pt>
                <c:pt idx="582">
                  <c:v>2021.6</c:v>
                </c:pt>
                <c:pt idx="583">
                  <c:v>2021.6</c:v>
                </c:pt>
                <c:pt idx="584">
                  <c:v>2017</c:v>
                </c:pt>
                <c:pt idx="585">
                  <c:v>2017</c:v>
                </c:pt>
                <c:pt idx="586">
                  <c:v>2017</c:v>
                </c:pt>
                <c:pt idx="587">
                  <c:v>2017</c:v>
                </c:pt>
                <c:pt idx="588">
                  <c:v>2017</c:v>
                </c:pt>
                <c:pt idx="589">
                  <c:v>1978.5</c:v>
                </c:pt>
                <c:pt idx="590">
                  <c:v>1978.5</c:v>
                </c:pt>
                <c:pt idx="591">
                  <c:v>1981.6</c:v>
                </c:pt>
                <c:pt idx="592">
                  <c:v>1982</c:v>
                </c:pt>
                <c:pt idx="593">
                  <c:v>1905.2</c:v>
                </c:pt>
                <c:pt idx="594">
                  <c:v>1933.6</c:v>
                </c:pt>
                <c:pt idx="595">
                  <c:v>1978</c:v>
                </c:pt>
                <c:pt idx="596">
                  <c:v>1962.5</c:v>
                </c:pt>
                <c:pt idx="597">
                  <c:v>1962.5</c:v>
                </c:pt>
                <c:pt idx="598">
                  <c:v>1962.5</c:v>
                </c:pt>
                <c:pt idx="599">
                  <c:v>1962.5</c:v>
                </c:pt>
                <c:pt idx="600">
                  <c:v>1970</c:v>
                </c:pt>
                <c:pt idx="601">
                  <c:v>1928.5</c:v>
                </c:pt>
                <c:pt idx="602">
                  <c:v>1962.5</c:v>
                </c:pt>
                <c:pt idx="603">
                  <c:v>1981.5</c:v>
                </c:pt>
                <c:pt idx="604">
                  <c:v>1981.5</c:v>
                </c:pt>
                <c:pt idx="605">
                  <c:v>1905.2</c:v>
                </c:pt>
                <c:pt idx="606">
                  <c:v>1906.9</c:v>
                </c:pt>
                <c:pt idx="607">
                  <c:v>1978</c:v>
                </c:pt>
                <c:pt idx="608">
                  <c:v>1978</c:v>
                </c:pt>
                <c:pt idx="609">
                  <c:v>1928.5</c:v>
                </c:pt>
                <c:pt idx="610">
                  <c:v>1928.5</c:v>
                </c:pt>
                <c:pt idx="611">
                  <c:v>1986.1</c:v>
                </c:pt>
                <c:pt idx="612">
                  <c:v>1986.1</c:v>
                </c:pt>
                <c:pt idx="613">
                  <c:v>1986.1</c:v>
                </c:pt>
                <c:pt idx="614">
                  <c:v>1976.1</c:v>
                </c:pt>
                <c:pt idx="615">
                  <c:v>1962.5</c:v>
                </c:pt>
                <c:pt idx="616">
                  <c:v>1970</c:v>
                </c:pt>
                <c:pt idx="617">
                  <c:v>1970</c:v>
                </c:pt>
                <c:pt idx="618">
                  <c:v>1970</c:v>
                </c:pt>
                <c:pt idx="619">
                  <c:v>1970</c:v>
                </c:pt>
                <c:pt idx="620">
                  <c:v>1962.5</c:v>
                </c:pt>
                <c:pt idx="621">
                  <c:v>1962.5</c:v>
                </c:pt>
                <c:pt idx="622">
                  <c:v>1962.5</c:v>
                </c:pt>
                <c:pt idx="623">
                  <c:v>1981.5</c:v>
                </c:pt>
                <c:pt idx="624">
                  <c:v>1981.5</c:v>
                </c:pt>
                <c:pt idx="625">
                  <c:v>1978.3</c:v>
                </c:pt>
                <c:pt idx="626">
                  <c:v>1981.5</c:v>
                </c:pt>
                <c:pt idx="627">
                  <c:v>1981.5</c:v>
                </c:pt>
                <c:pt idx="628">
                  <c:v>1905.2</c:v>
                </c:pt>
                <c:pt idx="629">
                  <c:v>1981.5</c:v>
                </c:pt>
                <c:pt idx="630">
                  <c:v>1978</c:v>
                </c:pt>
                <c:pt idx="631">
                  <c:v>1978</c:v>
                </c:pt>
                <c:pt idx="632">
                  <c:v>1986.1</c:v>
                </c:pt>
                <c:pt idx="633">
                  <c:v>1928.5</c:v>
                </c:pt>
                <c:pt idx="634">
                  <c:v>1986.1</c:v>
                </c:pt>
                <c:pt idx="635">
                  <c:v>1986.1</c:v>
                </c:pt>
                <c:pt idx="636">
                  <c:v>1954.7</c:v>
                </c:pt>
                <c:pt idx="637">
                  <c:v>1986.1</c:v>
                </c:pt>
                <c:pt idx="638">
                  <c:v>1997.8</c:v>
                </c:pt>
                <c:pt idx="639">
                  <c:v>1962.5</c:v>
                </c:pt>
                <c:pt idx="640">
                  <c:v>1970</c:v>
                </c:pt>
                <c:pt idx="641">
                  <c:v>1962.5</c:v>
                </c:pt>
                <c:pt idx="642">
                  <c:v>1962.5</c:v>
                </c:pt>
                <c:pt idx="643">
                  <c:v>1962.5</c:v>
                </c:pt>
                <c:pt idx="644">
                  <c:v>1976.1</c:v>
                </c:pt>
                <c:pt idx="645">
                  <c:v>1962.5</c:v>
                </c:pt>
                <c:pt idx="646">
                  <c:v>1962.5</c:v>
                </c:pt>
                <c:pt idx="647">
                  <c:v>1970</c:v>
                </c:pt>
                <c:pt idx="648">
                  <c:v>1962.5</c:v>
                </c:pt>
                <c:pt idx="649">
                  <c:v>1976.1</c:v>
                </c:pt>
                <c:pt idx="650">
                  <c:v>1997.8</c:v>
                </c:pt>
                <c:pt idx="651">
                  <c:v>1976.1</c:v>
                </c:pt>
                <c:pt idx="652">
                  <c:v>1970</c:v>
                </c:pt>
                <c:pt idx="653">
                  <c:v>1970</c:v>
                </c:pt>
                <c:pt idx="654">
                  <c:v>1997.8</c:v>
                </c:pt>
                <c:pt idx="655">
                  <c:v>1970</c:v>
                </c:pt>
                <c:pt idx="656">
                  <c:v>1997.8</c:v>
                </c:pt>
                <c:pt idx="657">
                  <c:v>1970</c:v>
                </c:pt>
                <c:pt idx="658">
                  <c:v>1962.5</c:v>
                </c:pt>
                <c:pt idx="659">
                  <c:v>1962.5</c:v>
                </c:pt>
                <c:pt idx="660">
                  <c:v>1962.5</c:v>
                </c:pt>
                <c:pt idx="661">
                  <c:v>1962.5</c:v>
                </c:pt>
                <c:pt idx="662">
                  <c:v>1918.1</c:v>
                </c:pt>
                <c:pt idx="663">
                  <c:v>1928.2</c:v>
                </c:pt>
                <c:pt idx="664">
                  <c:v>1961.2</c:v>
                </c:pt>
                <c:pt idx="665">
                  <c:v>1941.1</c:v>
                </c:pt>
                <c:pt idx="666">
                  <c:v>1933.6</c:v>
                </c:pt>
                <c:pt idx="667">
                  <c:v>1941.1</c:v>
                </c:pt>
                <c:pt idx="668">
                  <c:v>1941.1</c:v>
                </c:pt>
                <c:pt idx="669">
                  <c:v>1962.8</c:v>
                </c:pt>
                <c:pt idx="670">
                  <c:v>1928.2</c:v>
                </c:pt>
                <c:pt idx="671">
                  <c:v>1933.6</c:v>
                </c:pt>
                <c:pt idx="672">
                  <c:v>1938.8</c:v>
                </c:pt>
                <c:pt idx="673">
                  <c:v>1938.8</c:v>
                </c:pt>
                <c:pt idx="674">
                  <c:v>1918.1</c:v>
                </c:pt>
                <c:pt idx="675">
                  <c:v>1929.2</c:v>
                </c:pt>
                <c:pt idx="676">
                  <c:v>1961.2</c:v>
                </c:pt>
                <c:pt idx="677">
                  <c:v>1964.1</c:v>
                </c:pt>
                <c:pt idx="678">
                  <c:v>1925.3</c:v>
                </c:pt>
                <c:pt idx="679">
                  <c:v>1928.2</c:v>
                </c:pt>
                <c:pt idx="680">
                  <c:v>1964.1</c:v>
                </c:pt>
                <c:pt idx="681">
                  <c:v>1964.1</c:v>
                </c:pt>
                <c:pt idx="682">
                  <c:v>1964.1</c:v>
                </c:pt>
                <c:pt idx="683">
                  <c:v>1971</c:v>
                </c:pt>
                <c:pt idx="684">
                  <c:v>1933.6</c:v>
                </c:pt>
                <c:pt idx="685">
                  <c:v>1971</c:v>
                </c:pt>
                <c:pt idx="686">
                  <c:v>1998.8</c:v>
                </c:pt>
                <c:pt idx="687">
                  <c:v>1998.8</c:v>
                </c:pt>
                <c:pt idx="688">
                  <c:v>1998.8</c:v>
                </c:pt>
                <c:pt idx="689">
                  <c:v>1962.8</c:v>
                </c:pt>
                <c:pt idx="690">
                  <c:v>1962.8</c:v>
                </c:pt>
                <c:pt idx="691">
                  <c:v>1962.8</c:v>
                </c:pt>
                <c:pt idx="692">
                  <c:v>1938.8</c:v>
                </c:pt>
                <c:pt idx="693">
                  <c:v>1938.8</c:v>
                </c:pt>
                <c:pt idx="694">
                  <c:v>1938.8</c:v>
                </c:pt>
                <c:pt idx="695">
                  <c:v>1938.8</c:v>
                </c:pt>
                <c:pt idx="696">
                  <c:v>1938.8</c:v>
                </c:pt>
                <c:pt idx="697">
                  <c:v>1918.1</c:v>
                </c:pt>
                <c:pt idx="698">
                  <c:v>1938.8</c:v>
                </c:pt>
                <c:pt idx="699">
                  <c:v>1967</c:v>
                </c:pt>
                <c:pt idx="700">
                  <c:v>1964.1</c:v>
                </c:pt>
                <c:pt idx="701">
                  <c:v>1964.1</c:v>
                </c:pt>
                <c:pt idx="702">
                  <c:v>1928.2</c:v>
                </c:pt>
                <c:pt idx="703">
                  <c:v>1964.1</c:v>
                </c:pt>
                <c:pt idx="704">
                  <c:v>1964.1</c:v>
                </c:pt>
                <c:pt idx="705">
                  <c:v>1928.2</c:v>
                </c:pt>
                <c:pt idx="706">
                  <c:v>1964.1</c:v>
                </c:pt>
                <c:pt idx="707">
                  <c:v>1959.4</c:v>
                </c:pt>
                <c:pt idx="708">
                  <c:v>1933.7</c:v>
                </c:pt>
                <c:pt idx="709">
                  <c:v>1953.7</c:v>
                </c:pt>
                <c:pt idx="710">
                  <c:v>1941.1</c:v>
                </c:pt>
                <c:pt idx="711">
                  <c:v>1941.1</c:v>
                </c:pt>
                <c:pt idx="712">
                  <c:v>1962.9</c:v>
                </c:pt>
                <c:pt idx="713">
                  <c:v>1971</c:v>
                </c:pt>
                <c:pt idx="714">
                  <c:v>1941.1</c:v>
                </c:pt>
                <c:pt idx="715">
                  <c:v>1941.1</c:v>
                </c:pt>
                <c:pt idx="716">
                  <c:v>1962.9</c:v>
                </c:pt>
                <c:pt idx="717">
                  <c:v>1941.1</c:v>
                </c:pt>
                <c:pt idx="718">
                  <c:v>1998.8</c:v>
                </c:pt>
                <c:pt idx="719">
                  <c:v>1998.8</c:v>
                </c:pt>
                <c:pt idx="720">
                  <c:v>1998.8</c:v>
                </c:pt>
                <c:pt idx="721">
                  <c:v>1998.8</c:v>
                </c:pt>
                <c:pt idx="722">
                  <c:v>1998.8</c:v>
                </c:pt>
                <c:pt idx="723">
                  <c:v>1998.8</c:v>
                </c:pt>
                <c:pt idx="724">
                  <c:v>1998.8</c:v>
                </c:pt>
                <c:pt idx="725">
                  <c:v>1998.8</c:v>
                </c:pt>
                <c:pt idx="726">
                  <c:v>1998.8</c:v>
                </c:pt>
                <c:pt idx="727">
                  <c:v>1962.8</c:v>
                </c:pt>
                <c:pt idx="728">
                  <c:v>1962.8</c:v>
                </c:pt>
                <c:pt idx="729">
                  <c:v>1962.8</c:v>
                </c:pt>
                <c:pt idx="730">
                  <c:v>1962.8</c:v>
                </c:pt>
                <c:pt idx="731">
                  <c:v>1875.4</c:v>
                </c:pt>
                <c:pt idx="732">
                  <c:v>1901</c:v>
                </c:pt>
                <c:pt idx="733">
                  <c:v>1965.8</c:v>
                </c:pt>
                <c:pt idx="734">
                  <c:v>1931.3</c:v>
                </c:pt>
                <c:pt idx="735">
                  <c:v>1931.3</c:v>
                </c:pt>
                <c:pt idx="736">
                  <c:v>1931.3</c:v>
                </c:pt>
                <c:pt idx="737">
                  <c:v>1931.3</c:v>
                </c:pt>
                <c:pt idx="738">
                  <c:v>1956.1</c:v>
                </c:pt>
                <c:pt idx="739">
                  <c:v>1901</c:v>
                </c:pt>
                <c:pt idx="740">
                  <c:v>1910.4</c:v>
                </c:pt>
                <c:pt idx="741">
                  <c:v>1919.3</c:v>
                </c:pt>
                <c:pt idx="742">
                  <c:v>1932.8</c:v>
                </c:pt>
                <c:pt idx="743">
                  <c:v>1875.4</c:v>
                </c:pt>
                <c:pt idx="744">
                  <c:v>1875.4</c:v>
                </c:pt>
                <c:pt idx="745">
                  <c:v>1965.8</c:v>
                </c:pt>
                <c:pt idx="746">
                  <c:v>1962.6</c:v>
                </c:pt>
                <c:pt idx="747">
                  <c:v>1900.8</c:v>
                </c:pt>
                <c:pt idx="748">
                  <c:v>1900.8</c:v>
                </c:pt>
                <c:pt idx="749">
                  <c:v>1962.6</c:v>
                </c:pt>
                <c:pt idx="750">
                  <c:v>1962.6</c:v>
                </c:pt>
                <c:pt idx="751">
                  <c:v>1962.6</c:v>
                </c:pt>
                <c:pt idx="752">
                  <c:v>1971.2</c:v>
                </c:pt>
                <c:pt idx="753">
                  <c:v>1910.4</c:v>
                </c:pt>
                <c:pt idx="754">
                  <c:v>1971.4</c:v>
                </c:pt>
                <c:pt idx="755">
                  <c:v>1971.4</c:v>
                </c:pt>
                <c:pt idx="756">
                  <c:v>1971.4</c:v>
                </c:pt>
                <c:pt idx="757">
                  <c:v>1971.4</c:v>
                </c:pt>
                <c:pt idx="758">
                  <c:v>1931.3</c:v>
                </c:pt>
                <c:pt idx="759">
                  <c:v>1931.3</c:v>
                </c:pt>
                <c:pt idx="760">
                  <c:v>1950.7</c:v>
                </c:pt>
                <c:pt idx="761">
                  <c:v>1948.4</c:v>
                </c:pt>
                <c:pt idx="762">
                  <c:v>1932.8</c:v>
                </c:pt>
                <c:pt idx="763">
                  <c:v>1919.3</c:v>
                </c:pt>
                <c:pt idx="764">
                  <c:v>1932.8</c:v>
                </c:pt>
                <c:pt idx="765">
                  <c:v>1932.8</c:v>
                </c:pt>
                <c:pt idx="766">
                  <c:v>1875.4</c:v>
                </c:pt>
                <c:pt idx="767">
                  <c:v>1919.3</c:v>
                </c:pt>
                <c:pt idx="768">
                  <c:v>1965.8</c:v>
                </c:pt>
                <c:pt idx="769">
                  <c:v>1965.8</c:v>
                </c:pt>
                <c:pt idx="770">
                  <c:v>1962.6</c:v>
                </c:pt>
                <c:pt idx="771">
                  <c:v>1919.2</c:v>
                </c:pt>
                <c:pt idx="772">
                  <c:v>1962.6</c:v>
                </c:pt>
                <c:pt idx="773">
                  <c:v>1962.6</c:v>
                </c:pt>
                <c:pt idx="774">
                  <c:v>1919.2</c:v>
                </c:pt>
                <c:pt idx="775">
                  <c:v>1962.6</c:v>
                </c:pt>
                <c:pt idx="776">
                  <c:v>1971.2</c:v>
                </c:pt>
                <c:pt idx="777">
                  <c:v>1941.8</c:v>
                </c:pt>
                <c:pt idx="778">
                  <c:v>1971.2</c:v>
                </c:pt>
                <c:pt idx="779">
                  <c:v>1941.8</c:v>
                </c:pt>
                <c:pt idx="780">
                  <c:v>1931.3</c:v>
                </c:pt>
                <c:pt idx="781">
                  <c:v>1971.2</c:v>
                </c:pt>
                <c:pt idx="782">
                  <c:v>1971.4</c:v>
                </c:pt>
                <c:pt idx="783">
                  <c:v>1941.8</c:v>
                </c:pt>
                <c:pt idx="784">
                  <c:v>1931.3</c:v>
                </c:pt>
                <c:pt idx="785">
                  <c:v>1971.2</c:v>
                </c:pt>
                <c:pt idx="786">
                  <c:v>1931.3</c:v>
                </c:pt>
                <c:pt idx="787">
                  <c:v>1971.4</c:v>
                </c:pt>
                <c:pt idx="788">
                  <c:v>1971.4</c:v>
                </c:pt>
                <c:pt idx="789">
                  <c:v>1971.4</c:v>
                </c:pt>
                <c:pt idx="790">
                  <c:v>1971.4</c:v>
                </c:pt>
                <c:pt idx="791">
                  <c:v>1971.4</c:v>
                </c:pt>
                <c:pt idx="792">
                  <c:v>1971.4</c:v>
                </c:pt>
                <c:pt idx="793">
                  <c:v>1971.4</c:v>
                </c:pt>
                <c:pt idx="794">
                  <c:v>1971.4</c:v>
                </c:pt>
                <c:pt idx="795">
                  <c:v>1971.4</c:v>
                </c:pt>
                <c:pt idx="796">
                  <c:v>1931.3</c:v>
                </c:pt>
                <c:pt idx="797">
                  <c:v>1931.3</c:v>
                </c:pt>
                <c:pt idx="798">
                  <c:v>1931.3</c:v>
                </c:pt>
                <c:pt idx="799">
                  <c:v>1950.7</c:v>
                </c:pt>
                <c:pt idx="800">
                  <c:v>1871.5</c:v>
                </c:pt>
                <c:pt idx="801">
                  <c:v>1849.4</c:v>
                </c:pt>
                <c:pt idx="802">
                  <c:v>1927.4</c:v>
                </c:pt>
                <c:pt idx="803">
                  <c:v>1926.4</c:v>
                </c:pt>
                <c:pt idx="804">
                  <c:v>1930.4</c:v>
                </c:pt>
                <c:pt idx="805">
                  <c:v>1926.4</c:v>
                </c:pt>
                <c:pt idx="806">
                  <c:v>1930.4</c:v>
                </c:pt>
                <c:pt idx="807">
                  <c:v>1930.4</c:v>
                </c:pt>
                <c:pt idx="808">
                  <c:v>1849.4</c:v>
                </c:pt>
                <c:pt idx="809">
                  <c:v>1930.4</c:v>
                </c:pt>
                <c:pt idx="810">
                  <c:v>1899.8</c:v>
                </c:pt>
                <c:pt idx="811">
                  <c:v>1912.6</c:v>
                </c:pt>
                <c:pt idx="812">
                  <c:v>1871.5</c:v>
                </c:pt>
                <c:pt idx="813">
                  <c:v>1871.5</c:v>
                </c:pt>
                <c:pt idx="814">
                  <c:v>1927.4</c:v>
                </c:pt>
                <c:pt idx="815">
                  <c:v>1937.8</c:v>
                </c:pt>
                <c:pt idx="816">
                  <c:v>1865.7</c:v>
                </c:pt>
                <c:pt idx="817">
                  <c:v>1865.7</c:v>
                </c:pt>
                <c:pt idx="818">
                  <c:v>1937.9</c:v>
                </c:pt>
                <c:pt idx="819">
                  <c:v>1937.9</c:v>
                </c:pt>
                <c:pt idx="820">
                  <c:v>1937.9</c:v>
                </c:pt>
                <c:pt idx="821">
                  <c:v>1948.7</c:v>
                </c:pt>
                <c:pt idx="822">
                  <c:v>1930.4</c:v>
                </c:pt>
                <c:pt idx="823">
                  <c:v>1948.7</c:v>
                </c:pt>
                <c:pt idx="824">
                  <c:v>1948.7</c:v>
                </c:pt>
                <c:pt idx="825">
                  <c:v>1948.7</c:v>
                </c:pt>
                <c:pt idx="826">
                  <c:v>1948.7</c:v>
                </c:pt>
                <c:pt idx="827">
                  <c:v>1930.4</c:v>
                </c:pt>
                <c:pt idx="828">
                  <c:v>1930.4</c:v>
                </c:pt>
                <c:pt idx="829">
                  <c:v>1930.4</c:v>
                </c:pt>
                <c:pt idx="830">
                  <c:v>1932.3</c:v>
                </c:pt>
                <c:pt idx="831">
                  <c:v>1912.6</c:v>
                </c:pt>
                <c:pt idx="832">
                  <c:v>1899.8</c:v>
                </c:pt>
                <c:pt idx="833">
                  <c:v>1912.6</c:v>
                </c:pt>
                <c:pt idx="834">
                  <c:v>1912.6</c:v>
                </c:pt>
                <c:pt idx="835">
                  <c:v>1871.5</c:v>
                </c:pt>
                <c:pt idx="836">
                  <c:v>1899.8</c:v>
                </c:pt>
                <c:pt idx="837">
                  <c:v>1927.4</c:v>
                </c:pt>
                <c:pt idx="838">
                  <c:v>1937.8</c:v>
                </c:pt>
                <c:pt idx="839">
                  <c:v>1937.9</c:v>
                </c:pt>
                <c:pt idx="840">
                  <c:v>1865.7</c:v>
                </c:pt>
                <c:pt idx="841">
                  <c:v>1937.9</c:v>
                </c:pt>
                <c:pt idx="842">
                  <c:v>1937.9</c:v>
                </c:pt>
                <c:pt idx="843">
                  <c:v>1865.7</c:v>
                </c:pt>
                <c:pt idx="844">
                  <c:v>1937.9</c:v>
                </c:pt>
                <c:pt idx="845">
                  <c:v>1948.7</c:v>
                </c:pt>
                <c:pt idx="846">
                  <c:v>1926.4</c:v>
                </c:pt>
                <c:pt idx="847">
                  <c:v>1948.7</c:v>
                </c:pt>
                <c:pt idx="848">
                  <c:v>1926.4</c:v>
                </c:pt>
                <c:pt idx="849">
                  <c:v>1930.4</c:v>
                </c:pt>
                <c:pt idx="850">
                  <c:v>1948.7</c:v>
                </c:pt>
                <c:pt idx="851">
                  <c:v>1948.7</c:v>
                </c:pt>
                <c:pt idx="852">
                  <c:v>1926.4</c:v>
                </c:pt>
                <c:pt idx="853">
                  <c:v>1926.4</c:v>
                </c:pt>
                <c:pt idx="854">
                  <c:v>1948.7</c:v>
                </c:pt>
                <c:pt idx="855">
                  <c:v>1930.4</c:v>
                </c:pt>
                <c:pt idx="856">
                  <c:v>1948.7</c:v>
                </c:pt>
                <c:pt idx="857">
                  <c:v>1948.7</c:v>
                </c:pt>
                <c:pt idx="858">
                  <c:v>1948.7</c:v>
                </c:pt>
                <c:pt idx="859">
                  <c:v>1948.7</c:v>
                </c:pt>
                <c:pt idx="860">
                  <c:v>1948.7</c:v>
                </c:pt>
                <c:pt idx="861">
                  <c:v>1948.7</c:v>
                </c:pt>
                <c:pt idx="862">
                  <c:v>1948.7</c:v>
                </c:pt>
                <c:pt idx="863">
                  <c:v>1948.7</c:v>
                </c:pt>
                <c:pt idx="864">
                  <c:v>1948.7</c:v>
                </c:pt>
                <c:pt idx="865">
                  <c:v>1930.4</c:v>
                </c:pt>
                <c:pt idx="866">
                  <c:v>1930.4</c:v>
                </c:pt>
                <c:pt idx="867">
                  <c:v>1930.4</c:v>
                </c:pt>
                <c:pt idx="868">
                  <c:v>1930.4</c:v>
                </c:pt>
                <c:pt idx="869">
                  <c:v>1865.1</c:v>
                </c:pt>
                <c:pt idx="870">
                  <c:v>1865.1</c:v>
                </c:pt>
                <c:pt idx="871">
                  <c:v>1888</c:v>
                </c:pt>
                <c:pt idx="872">
                  <c:v>1869.6</c:v>
                </c:pt>
                <c:pt idx="873">
                  <c:v>1869.6</c:v>
                </c:pt>
                <c:pt idx="874">
                  <c:v>1901.6</c:v>
                </c:pt>
                <c:pt idx="875">
                  <c:v>1901.6</c:v>
                </c:pt>
                <c:pt idx="876">
                  <c:v>1941.7</c:v>
                </c:pt>
                <c:pt idx="877">
                  <c:v>1865.1</c:v>
                </c:pt>
                <c:pt idx="878">
                  <c:v>1901.6</c:v>
                </c:pt>
                <c:pt idx="879">
                  <c:v>1880.4</c:v>
                </c:pt>
                <c:pt idx="880">
                  <c:v>1880.4</c:v>
                </c:pt>
                <c:pt idx="881">
                  <c:v>1865.1</c:v>
                </c:pt>
                <c:pt idx="882">
                  <c:v>1865.1</c:v>
                </c:pt>
                <c:pt idx="883">
                  <c:v>1888</c:v>
                </c:pt>
                <c:pt idx="884">
                  <c:v>1888</c:v>
                </c:pt>
                <c:pt idx="885">
                  <c:v>1888</c:v>
                </c:pt>
                <c:pt idx="886">
                  <c:v>1888</c:v>
                </c:pt>
                <c:pt idx="887">
                  <c:v>1888</c:v>
                </c:pt>
                <c:pt idx="888">
                  <c:v>1888</c:v>
                </c:pt>
                <c:pt idx="889">
                  <c:v>1888</c:v>
                </c:pt>
                <c:pt idx="890">
                  <c:v>1901.6</c:v>
                </c:pt>
                <c:pt idx="891">
                  <c:v>1869.6</c:v>
                </c:pt>
                <c:pt idx="892">
                  <c:v>1901.6</c:v>
                </c:pt>
                <c:pt idx="893">
                  <c:v>1969.8</c:v>
                </c:pt>
                <c:pt idx="894">
                  <c:v>1969.8</c:v>
                </c:pt>
                <c:pt idx="895">
                  <c:v>1969.8</c:v>
                </c:pt>
                <c:pt idx="896">
                  <c:v>1941.7</c:v>
                </c:pt>
                <c:pt idx="897">
                  <c:v>1941.7</c:v>
                </c:pt>
                <c:pt idx="898">
                  <c:v>1941.7</c:v>
                </c:pt>
                <c:pt idx="899">
                  <c:v>1880.4</c:v>
                </c:pt>
                <c:pt idx="900">
                  <c:v>1880.4</c:v>
                </c:pt>
                <c:pt idx="901">
                  <c:v>1880.4</c:v>
                </c:pt>
                <c:pt idx="902">
                  <c:v>1880.4</c:v>
                </c:pt>
                <c:pt idx="903">
                  <c:v>1880.4</c:v>
                </c:pt>
                <c:pt idx="904">
                  <c:v>1865.1</c:v>
                </c:pt>
                <c:pt idx="905">
                  <c:v>1886.7</c:v>
                </c:pt>
                <c:pt idx="906">
                  <c:v>1888</c:v>
                </c:pt>
                <c:pt idx="907">
                  <c:v>1888</c:v>
                </c:pt>
                <c:pt idx="908">
                  <c:v>1888</c:v>
                </c:pt>
                <c:pt idx="909">
                  <c:v>1888</c:v>
                </c:pt>
                <c:pt idx="910">
                  <c:v>1888</c:v>
                </c:pt>
                <c:pt idx="911">
                  <c:v>1903.6</c:v>
                </c:pt>
                <c:pt idx="912">
                  <c:v>1888</c:v>
                </c:pt>
                <c:pt idx="913">
                  <c:v>1888</c:v>
                </c:pt>
                <c:pt idx="914">
                  <c:v>1913.2</c:v>
                </c:pt>
                <c:pt idx="915">
                  <c:v>1869.6</c:v>
                </c:pt>
                <c:pt idx="916">
                  <c:v>1901.6</c:v>
                </c:pt>
                <c:pt idx="917">
                  <c:v>1869.6</c:v>
                </c:pt>
                <c:pt idx="918">
                  <c:v>1869.6</c:v>
                </c:pt>
                <c:pt idx="919">
                  <c:v>1901.6</c:v>
                </c:pt>
                <c:pt idx="920">
                  <c:v>1963.8</c:v>
                </c:pt>
                <c:pt idx="921">
                  <c:v>1901.6</c:v>
                </c:pt>
                <c:pt idx="922">
                  <c:v>1869.6</c:v>
                </c:pt>
                <c:pt idx="923">
                  <c:v>1901.6</c:v>
                </c:pt>
                <c:pt idx="924">
                  <c:v>1901.6</c:v>
                </c:pt>
                <c:pt idx="925">
                  <c:v>1969.8</c:v>
                </c:pt>
                <c:pt idx="926">
                  <c:v>1969.8</c:v>
                </c:pt>
                <c:pt idx="927">
                  <c:v>1969.8</c:v>
                </c:pt>
                <c:pt idx="928">
                  <c:v>1969.8</c:v>
                </c:pt>
                <c:pt idx="929">
                  <c:v>1969.8</c:v>
                </c:pt>
                <c:pt idx="930">
                  <c:v>1969.8</c:v>
                </c:pt>
                <c:pt idx="931">
                  <c:v>1969.8</c:v>
                </c:pt>
                <c:pt idx="932">
                  <c:v>1969.8</c:v>
                </c:pt>
                <c:pt idx="933">
                  <c:v>1969.8</c:v>
                </c:pt>
                <c:pt idx="934">
                  <c:v>1901.6</c:v>
                </c:pt>
                <c:pt idx="935">
                  <c:v>1941.7</c:v>
                </c:pt>
                <c:pt idx="936">
                  <c:v>1941.7</c:v>
                </c:pt>
                <c:pt idx="937">
                  <c:v>1941.7</c:v>
                </c:pt>
                <c:pt idx="938">
                  <c:v>1857.3</c:v>
                </c:pt>
                <c:pt idx="939">
                  <c:v>1857.3</c:v>
                </c:pt>
                <c:pt idx="940">
                  <c:v>1905</c:v>
                </c:pt>
                <c:pt idx="941">
                  <c:v>1911.3</c:v>
                </c:pt>
                <c:pt idx="942">
                  <c:v>1911.3</c:v>
                </c:pt>
                <c:pt idx="943">
                  <c:v>1911.3</c:v>
                </c:pt>
                <c:pt idx="944">
                  <c:v>1943.4</c:v>
                </c:pt>
                <c:pt idx="945">
                  <c:v>1943.4</c:v>
                </c:pt>
                <c:pt idx="946">
                  <c:v>1857.3</c:v>
                </c:pt>
                <c:pt idx="947">
                  <c:v>1943.4</c:v>
                </c:pt>
                <c:pt idx="948">
                  <c:v>1892.3</c:v>
                </c:pt>
                <c:pt idx="949">
                  <c:v>1905</c:v>
                </c:pt>
                <c:pt idx="950">
                  <c:v>1857.3</c:v>
                </c:pt>
                <c:pt idx="951">
                  <c:v>1857.3</c:v>
                </c:pt>
                <c:pt idx="952">
                  <c:v>1905</c:v>
                </c:pt>
                <c:pt idx="953">
                  <c:v>1905</c:v>
                </c:pt>
                <c:pt idx="954">
                  <c:v>1886</c:v>
                </c:pt>
                <c:pt idx="955">
                  <c:v>1886</c:v>
                </c:pt>
                <c:pt idx="956">
                  <c:v>1905</c:v>
                </c:pt>
                <c:pt idx="957">
                  <c:v>1905</c:v>
                </c:pt>
                <c:pt idx="958">
                  <c:v>1905</c:v>
                </c:pt>
                <c:pt idx="959">
                  <c:v>1911.3</c:v>
                </c:pt>
                <c:pt idx="960">
                  <c:v>1911.3</c:v>
                </c:pt>
                <c:pt idx="961">
                  <c:v>1911.3</c:v>
                </c:pt>
                <c:pt idx="962">
                  <c:v>1943.4</c:v>
                </c:pt>
                <c:pt idx="963">
                  <c:v>1943.4</c:v>
                </c:pt>
                <c:pt idx="964">
                  <c:v>1943.4</c:v>
                </c:pt>
                <c:pt idx="965">
                  <c:v>1943.4</c:v>
                </c:pt>
                <c:pt idx="966">
                  <c:v>1943.4</c:v>
                </c:pt>
                <c:pt idx="967">
                  <c:v>1943.4</c:v>
                </c:pt>
                <c:pt idx="968">
                  <c:v>1892.3</c:v>
                </c:pt>
                <c:pt idx="969">
                  <c:v>1892.3</c:v>
                </c:pt>
                <c:pt idx="970">
                  <c:v>1892.3</c:v>
                </c:pt>
                <c:pt idx="971">
                  <c:v>1905</c:v>
                </c:pt>
                <c:pt idx="972">
                  <c:v>1905</c:v>
                </c:pt>
                <c:pt idx="973">
                  <c:v>1857.3</c:v>
                </c:pt>
                <c:pt idx="974">
                  <c:v>1905</c:v>
                </c:pt>
                <c:pt idx="975">
                  <c:v>1905</c:v>
                </c:pt>
                <c:pt idx="976">
                  <c:v>1905</c:v>
                </c:pt>
                <c:pt idx="977">
                  <c:v>1905</c:v>
                </c:pt>
                <c:pt idx="978">
                  <c:v>1886</c:v>
                </c:pt>
                <c:pt idx="979">
                  <c:v>1905</c:v>
                </c:pt>
                <c:pt idx="980">
                  <c:v>1905</c:v>
                </c:pt>
                <c:pt idx="981">
                  <c:v>1886</c:v>
                </c:pt>
                <c:pt idx="982">
                  <c:v>1905</c:v>
                </c:pt>
                <c:pt idx="983">
                  <c:v>1911.3</c:v>
                </c:pt>
                <c:pt idx="984">
                  <c:v>1911.3</c:v>
                </c:pt>
                <c:pt idx="985">
                  <c:v>1911.3</c:v>
                </c:pt>
                <c:pt idx="986">
                  <c:v>1911.3</c:v>
                </c:pt>
                <c:pt idx="987">
                  <c:v>1911.3</c:v>
                </c:pt>
                <c:pt idx="988">
                  <c:v>1911.3</c:v>
                </c:pt>
                <c:pt idx="989">
                  <c:v>1911.3</c:v>
                </c:pt>
                <c:pt idx="990">
                  <c:v>1911.3</c:v>
                </c:pt>
                <c:pt idx="991">
                  <c:v>1911.3</c:v>
                </c:pt>
                <c:pt idx="992">
                  <c:v>1911.3</c:v>
                </c:pt>
                <c:pt idx="993">
                  <c:v>1911.3</c:v>
                </c:pt>
                <c:pt idx="994">
                  <c:v>1911.3</c:v>
                </c:pt>
                <c:pt idx="995">
                  <c:v>1911.3</c:v>
                </c:pt>
                <c:pt idx="996">
                  <c:v>1911.3</c:v>
                </c:pt>
                <c:pt idx="997">
                  <c:v>1911.3</c:v>
                </c:pt>
                <c:pt idx="998">
                  <c:v>1911.3</c:v>
                </c:pt>
                <c:pt idx="999">
                  <c:v>1943.4</c:v>
                </c:pt>
                <c:pt idx="1000">
                  <c:v>1943.4</c:v>
                </c:pt>
                <c:pt idx="1001">
                  <c:v>1943.4</c:v>
                </c:pt>
                <c:pt idx="1002">
                  <c:v>1943.4</c:v>
                </c:pt>
                <c:pt idx="1003">
                  <c:v>1943.4</c:v>
                </c:pt>
                <c:pt idx="1004">
                  <c:v>1943.4</c:v>
                </c:pt>
                <c:pt idx="1005">
                  <c:v>1943.4</c:v>
                </c:pt>
                <c:pt idx="1006">
                  <c:v>1943.4</c:v>
                </c:pt>
                <c:pt idx="1007">
                  <c:v>1878.3</c:v>
                </c:pt>
                <c:pt idx="1008">
                  <c:v>1878.3</c:v>
                </c:pt>
                <c:pt idx="1009">
                  <c:v>1878.3</c:v>
                </c:pt>
                <c:pt idx="1010">
                  <c:v>1878.3</c:v>
                </c:pt>
                <c:pt idx="1011">
                  <c:v>1920</c:v>
                </c:pt>
                <c:pt idx="1012">
                  <c:v>1899.2</c:v>
                </c:pt>
                <c:pt idx="1013">
                  <c:v>1878.3</c:v>
                </c:pt>
                <c:pt idx="1014">
                  <c:v>1899.2</c:v>
                </c:pt>
                <c:pt idx="1015">
                  <c:v>1920</c:v>
                </c:pt>
              </c:numCache>
            </c:numRef>
          </c:yVal>
          <c:smooth val="0"/>
        </c:ser>
        <c:ser>
          <c:idx val="7"/>
          <c:order val="7"/>
          <c:tx>
            <c:v>20060807d</c:v>
          </c:tx>
          <c:spPr>
            <a:ln w="28575">
              <a:noFill/>
            </a:ln>
          </c:spPr>
          <c:xVal>
            <c:numRef>
              <c:f>FM_00Z_T19_40_32ZD_201450_20160!$F$10073:$F$10376</c:f>
              <c:numCache>
                <c:formatCode>hh:mm</c:formatCode>
                <c:ptCount val="304"/>
                <c:pt idx="0">
                  <c:v>0.54166666666666652</c:v>
                </c:pt>
                <c:pt idx="1">
                  <c:v>0.54166666666666652</c:v>
                </c:pt>
                <c:pt idx="2">
                  <c:v>0.54166666666666652</c:v>
                </c:pt>
                <c:pt idx="3">
                  <c:v>0.54166666666666652</c:v>
                </c:pt>
                <c:pt idx="4">
                  <c:v>0.5208333333333337</c:v>
                </c:pt>
                <c:pt idx="5">
                  <c:v>0.52013888888888882</c:v>
                </c:pt>
                <c:pt idx="6">
                  <c:v>0.52013888888888882</c:v>
                </c:pt>
                <c:pt idx="7">
                  <c:v>0.52013888888888882</c:v>
                </c:pt>
                <c:pt idx="8">
                  <c:v>0.5208333333333337</c:v>
                </c:pt>
                <c:pt idx="9">
                  <c:v>0.5208333333333337</c:v>
                </c:pt>
                <c:pt idx="10">
                  <c:v>0.52013888888888882</c:v>
                </c:pt>
                <c:pt idx="11">
                  <c:v>0.52013888888888882</c:v>
                </c:pt>
                <c:pt idx="12">
                  <c:v>0.52013888888888882</c:v>
                </c:pt>
                <c:pt idx="13">
                  <c:v>0.5208333333333337</c:v>
                </c:pt>
                <c:pt idx="14">
                  <c:v>0.52013888888888882</c:v>
                </c:pt>
                <c:pt idx="15">
                  <c:v>0.52013888888888882</c:v>
                </c:pt>
                <c:pt idx="16">
                  <c:v>0.5208333333333337</c:v>
                </c:pt>
                <c:pt idx="17">
                  <c:v>0.52013888888888882</c:v>
                </c:pt>
                <c:pt idx="18">
                  <c:v>0.52013888888888882</c:v>
                </c:pt>
                <c:pt idx="19">
                  <c:v>0.52013888888888882</c:v>
                </c:pt>
                <c:pt idx="20">
                  <c:v>0.39583333333333331</c:v>
                </c:pt>
                <c:pt idx="21">
                  <c:v>0.39583333333333331</c:v>
                </c:pt>
                <c:pt idx="22">
                  <c:v>0.39583333333333331</c:v>
                </c:pt>
                <c:pt idx="23">
                  <c:v>0.39583333333333331</c:v>
                </c:pt>
                <c:pt idx="24">
                  <c:v>0.39583333333333331</c:v>
                </c:pt>
                <c:pt idx="25">
                  <c:v>0.37500000000000028</c:v>
                </c:pt>
                <c:pt idx="26">
                  <c:v>0.37500000000000028</c:v>
                </c:pt>
                <c:pt idx="27">
                  <c:v>0.37430555555555578</c:v>
                </c:pt>
                <c:pt idx="28">
                  <c:v>0.37500000000000028</c:v>
                </c:pt>
                <c:pt idx="29">
                  <c:v>0.37500000000000028</c:v>
                </c:pt>
                <c:pt idx="30">
                  <c:v>0.37500000000000028</c:v>
                </c:pt>
                <c:pt idx="31">
                  <c:v>0.37500000000000028</c:v>
                </c:pt>
                <c:pt idx="32">
                  <c:v>0.37500000000000028</c:v>
                </c:pt>
                <c:pt idx="33">
                  <c:v>0.37500000000000028</c:v>
                </c:pt>
                <c:pt idx="34">
                  <c:v>0.37500000000000028</c:v>
                </c:pt>
                <c:pt idx="35">
                  <c:v>0.37430555555555578</c:v>
                </c:pt>
                <c:pt idx="36">
                  <c:v>0.37430555555555578</c:v>
                </c:pt>
                <c:pt idx="37">
                  <c:v>0.37500000000000028</c:v>
                </c:pt>
                <c:pt idx="38">
                  <c:v>0.37500000000000028</c:v>
                </c:pt>
                <c:pt idx="39">
                  <c:v>0.37430555555555578</c:v>
                </c:pt>
                <c:pt idx="40">
                  <c:v>0.37430555555555578</c:v>
                </c:pt>
                <c:pt idx="41">
                  <c:v>0.37500000000000028</c:v>
                </c:pt>
                <c:pt idx="42">
                  <c:v>0.37500000000000028</c:v>
                </c:pt>
                <c:pt idx="43">
                  <c:v>0.37430555555555578</c:v>
                </c:pt>
                <c:pt idx="44">
                  <c:v>0.37430555555555578</c:v>
                </c:pt>
                <c:pt idx="45">
                  <c:v>0.37430555555555578</c:v>
                </c:pt>
                <c:pt idx="46">
                  <c:v>0.37430555555555578</c:v>
                </c:pt>
                <c:pt idx="47">
                  <c:v>0.37500000000000028</c:v>
                </c:pt>
                <c:pt idx="48">
                  <c:v>0.37430555555555578</c:v>
                </c:pt>
                <c:pt idx="49">
                  <c:v>0.37430555555555578</c:v>
                </c:pt>
                <c:pt idx="50">
                  <c:v>0.37430555555555578</c:v>
                </c:pt>
                <c:pt idx="51">
                  <c:v>0.37430555555555578</c:v>
                </c:pt>
                <c:pt idx="52">
                  <c:v>0.37500000000000028</c:v>
                </c:pt>
                <c:pt idx="53">
                  <c:v>0.37500000000000028</c:v>
                </c:pt>
                <c:pt idx="54">
                  <c:v>0.37500000000000028</c:v>
                </c:pt>
                <c:pt idx="55">
                  <c:v>0.37430555555555578</c:v>
                </c:pt>
                <c:pt idx="56">
                  <c:v>0.37430555555555578</c:v>
                </c:pt>
                <c:pt idx="57">
                  <c:v>0.37500000000000028</c:v>
                </c:pt>
                <c:pt idx="58">
                  <c:v>0.37430555555555578</c:v>
                </c:pt>
                <c:pt idx="59">
                  <c:v>0.37430555555555578</c:v>
                </c:pt>
                <c:pt idx="60">
                  <c:v>0.37500000000000028</c:v>
                </c:pt>
                <c:pt idx="61">
                  <c:v>0.37430555555555578</c:v>
                </c:pt>
                <c:pt idx="62">
                  <c:v>0.37430555555555578</c:v>
                </c:pt>
                <c:pt idx="63">
                  <c:v>0.37430555555555578</c:v>
                </c:pt>
                <c:pt idx="64">
                  <c:v>0.37430555555555578</c:v>
                </c:pt>
                <c:pt idx="65">
                  <c:v>0.37500000000000028</c:v>
                </c:pt>
                <c:pt idx="66">
                  <c:v>0.37430555555555578</c:v>
                </c:pt>
                <c:pt idx="67">
                  <c:v>0.37430555555555578</c:v>
                </c:pt>
                <c:pt idx="68">
                  <c:v>0.37500000000000028</c:v>
                </c:pt>
                <c:pt idx="69">
                  <c:v>0.37430555555555578</c:v>
                </c:pt>
                <c:pt idx="70">
                  <c:v>0.37430555555555578</c:v>
                </c:pt>
                <c:pt idx="71">
                  <c:v>0.37500000000000028</c:v>
                </c:pt>
                <c:pt idx="72">
                  <c:v>0.37430555555555578</c:v>
                </c:pt>
                <c:pt idx="73">
                  <c:v>0.37500000000000028</c:v>
                </c:pt>
                <c:pt idx="74">
                  <c:v>0.37500000000000028</c:v>
                </c:pt>
                <c:pt idx="75">
                  <c:v>0.37500000000000028</c:v>
                </c:pt>
                <c:pt idx="76">
                  <c:v>0.37430555555555578</c:v>
                </c:pt>
                <c:pt idx="77">
                  <c:v>0.37500000000000028</c:v>
                </c:pt>
                <c:pt idx="78">
                  <c:v>0.37500000000000028</c:v>
                </c:pt>
                <c:pt idx="79">
                  <c:v>0.37430555555555578</c:v>
                </c:pt>
                <c:pt idx="80">
                  <c:v>0.37500000000000028</c:v>
                </c:pt>
                <c:pt idx="81">
                  <c:v>0.37430555555555578</c:v>
                </c:pt>
                <c:pt idx="82">
                  <c:v>0.37430555555555578</c:v>
                </c:pt>
                <c:pt idx="83">
                  <c:v>0.37430555555555578</c:v>
                </c:pt>
                <c:pt idx="84">
                  <c:v>0.37430555555555578</c:v>
                </c:pt>
                <c:pt idx="85">
                  <c:v>0.37430555555555578</c:v>
                </c:pt>
                <c:pt idx="86">
                  <c:v>0.37430555555555578</c:v>
                </c:pt>
                <c:pt idx="87">
                  <c:v>0.37430555555555578</c:v>
                </c:pt>
                <c:pt idx="88">
                  <c:v>0.37430555555555578</c:v>
                </c:pt>
                <c:pt idx="89">
                  <c:v>0.37430555555555578</c:v>
                </c:pt>
                <c:pt idx="90">
                  <c:v>0.37500000000000028</c:v>
                </c:pt>
                <c:pt idx="91">
                  <c:v>0.37500000000000028</c:v>
                </c:pt>
                <c:pt idx="92">
                  <c:v>0.37500000000000028</c:v>
                </c:pt>
                <c:pt idx="93">
                  <c:v>0.37500000000000028</c:v>
                </c:pt>
                <c:pt idx="94">
                  <c:v>0.35347222222222252</c:v>
                </c:pt>
                <c:pt idx="95">
                  <c:v>0.35416666666666702</c:v>
                </c:pt>
                <c:pt idx="96">
                  <c:v>0.35416666666666702</c:v>
                </c:pt>
                <c:pt idx="97">
                  <c:v>0.35416666666666702</c:v>
                </c:pt>
                <c:pt idx="98">
                  <c:v>0.35416666666666702</c:v>
                </c:pt>
                <c:pt idx="99">
                  <c:v>0.35347222222222252</c:v>
                </c:pt>
                <c:pt idx="100">
                  <c:v>0.35347222222222252</c:v>
                </c:pt>
                <c:pt idx="101">
                  <c:v>0.35347222222222252</c:v>
                </c:pt>
                <c:pt idx="102">
                  <c:v>0.35347222222222252</c:v>
                </c:pt>
                <c:pt idx="103">
                  <c:v>0.35416666666666702</c:v>
                </c:pt>
                <c:pt idx="104">
                  <c:v>0.35416666666666702</c:v>
                </c:pt>
                <c:pt idx="105">
                  <c:v>0.35347222222222252</c:v>
                </c:pt>
                <c:pt idx="106">
                  <c:v>0.35347222222222252</c:v>
                </c:pt>
                <c:pt idx="107">
                  <c:v>0.35347222222222252</c:v>
                </c:pt>
                <c:pt idx="108">
                  <c:v>0.35347222222222252</c:v>
                </c:pt>
                <c:pt idx="109">
                  <c:v>0.35416666666666702</c:v>
                </c:pt>
                <c:pt idx="110">
                  <c:v>0.35347222222222252</c:v>
                </c:pt>
                <c:pt idx="111">
                  <c:v>0.35347222222222252</c:v>
                </c:pt>
                <c:pt idx="112">
                  <c:v>0.35347222222222252</c:v>
                </c:pt>
                <c:pt idx="113">
                  <c:v>0.35347222222222252</c:v>
                </c:pt>
                <c:pt idx="114">
                  <c:v>0.35347222222222252</c:v>
                </c:pt>
                <c:pt idx="115">
                  <c:v>0.35347222222222252</c:v>
                </c:pt>
                <c:pt idx="116">
                  <c:v>0.35416666666666702</c:v>
                </c:pt>
                <c:pt idx="117">
                  <c:v>0.35347222222222252</c:v>
                </c:pt>
                <c:pt idx="118">
                  <c:v>0.35347222222222252</c:v>
                </c:pt>
                <c:pt idx="119">
                  <c:v>0.35347222222222252</c:v>
                </c:pt>
                <c:pt idx="120">
                  <c:v>0.35347222222222252</c:v>
                </c:pt>
                <c:pt idx="121">
                  <c:v>0.35347222222222252</c:v>
                </c:pt>
                <c:pt idx="122">
                  <c:v>0.35347222222222252</c:v>
                </c:pt>
                <c:pt idx="123">
                  <c:v>0.35416666666666702</c:v>
                </c:pt>
                <c:pt idx="124">
                  <c:v>0.35347222222222252</c:v>
                </c:pt>
                <c:pt idx="125">
                  <c:v>0.35347222222222252</c:v>
                </c:pt>
                <c:pt idx="126">
                  <c:v>0.35416666666666702</c:v>
                </c:pt>
                <c:pt idx="127">
                  <c:v>0.35347222222222252</c:v>
                </c:pt>
                <c:pt idx="128">
                  <c:v>0.35347222222222252</c:v>
                </c:pt>
                <c:pt idx="129">
                  <c:v>0.35416666666666702</c:v>
                </c:pt>
                <c:pt idx="130">
                  <c:v>0.35347222222222252</c:v>
                </c:pt>
                <c:pt idx="131">
                  <c:v>0.35416666666666702</c:v>
                </c:pt>
                <c:pt idx="132">
                  <c:v>0.35416666666666702</c:v>
                </c:pt>
                <c:pt idx="133">
                  <c:v>0.35416666666666702</c:v>
                </c:pt>
                <c:pt idx="134">
                  <c:v>0.35347222222222252</c:v>
                </c:pt>
                <c:pt idx="135">
                  <c:v>0.35416666666666702</c:v>
                </c:pt>
                <c:pt idx="136">
                  <c:v>0.35416666666666702</c:v>
                </c:pt>
                <c:pt idx="137">
                  <c:v>0.35347222222222252</c:v>
                </c:pt>
                <c:pt idx="138">
                  <c:v>0.35416666666666702</c:v>
                </c:pt>
                <c:pt idx="139">
                  <c:v>0.35347222222222252</c:v>
                </c:pt>
                <c:pt idx="140">
                  <c:v>0.35347222222222252</c:v>
                </c:pt>
                <c:pt idx="141">
                  <c:v>0.35347222222222252</c:v>
                </c:pt>
                <c:pt idx="142">
                  <c:v>0.35347222222222252</c:v>
                </c:pt>
                <c:pt idx="143">
                  <c:v>0.35347222222222252</c:v>
                </c:pt>
                <c:pt idx="144">
                  <c:v>0.35347222222222252</c:v>
                </c:pt>
                <c:pt idx="145">
                  <c:v>0.35347222222222252</c:v>
                </c:pt>
                <c:pt idx="146">
                  <c:v>0.35347222222222252</c:v>
                </c:pt>
                <c:pt idx="147">
                  <c:v>0.35347222222222252</c:v>
                </c:pt>
                <c:pt idx="148">
                  <c:v>0.25</c:v>
                </c:pt>
                <c:pt idx="149">
                  <c:v>0.25</c:v>
                </c:pt>
                <c:pt idx="150">
                  <c:v>0.25</c:v>
                </c:pt>
                <c:pt idx="151">
                  <c:v>0.25</c:v>
                </c:pt>
                <c:pt idx="152">
                  <c:v>0.25</c:v>
                </c:pt>
                <c:pt idx="153">
                  <c:v>0.25</c:v>
                </c:pt>
                <c:pt idx="154">
                  <c:v>0.25</c:v>
                </c:pt>
                <c:pt idx="155">
                  <c:v>0.25</c:v>
                </c:pt>
                <c:pt idx="156">
                  <c:v>0.25</c:v>
                </c:pt>
                <c:pt idx="157">
                  <c:v>0.25</c:v>
                </c:pt>
                <c:pt idx="158">
                  <c:v>0.25</c:v>
                </c:pt>
                <c:pt idx="159">
                  <c:v>0.25</c:v>
                </c:pt>
                <c:pt idx="160">
                  <c:v>0.25</c:v>
                </c:pt>
                <c:pt idx="161">
                  <c:v>0.24930555555555556</c:v>
                </c:pt>
                <c:pt idx="162">
                  <c:v>0.24930555555555556</c:v>
                </c:pt>
                <c:pt idx="163">
                  <c:v>0.25</c:v>
                </c:pt>
                <c:pt idx="164">
                  <c:v>0.24930555555555556</c:v>
                </c:pt>
                <c:pt idx="165">
                  <c:v>0.24930555555555556</c:v>
                </c:pt>
                <c:pt idx="166">
                  <c:v>0.24930555555555556</c:v>
                </c:pt>
                <c:pt idx="167">
                  <c:v>0.24930555555555556</c:v>
                </c:pt>
                <c:pt idx="168">
                  <c:v>0.25</c:v>
                </c:pt>
                <c:pt idx="169">
                  <c:v>0.25</c:v>
                </c:pt>
                <c:pt idx="170">
                  <c:v>0.25</c:v>
                </c:pt>
                <c:pt idx="171">
                  <c:v>0.25</c:v>
                </c:pt>
                <c:pt idx="172">
                  <c:v>0.25</c:v>
                </c:pt>
                <c:pt idx="173">
                  <c:v>0.25</c:v>
                </c:pt>
                <c:pt idx="174">
                  <c:v>0.24930555555555556</c:v>
                </c:pt>
                <c:pt idx="175">
                  <c:v>0.25</c:v>
                </c:pt>
                <c:pt idx="176">
                  <c:v>0.24930555555555556</c:v>
                </c:pt>
                <c:pt idx="177">
                  <c:v>0.25</c:v>
                </c:pt>
                <c:pt idx="178">
                  <c:v>0.25</c:v>
                </c:pt>
                <c:pt idx="179">
                  <c:v>0.25</c:v>
                </c:pt>
                <c:pt idx="180">
                  <c:v>0.24930555555555556</c:v>
                </c:pt>
                <c:pt idx="181">
                  <c:v>0.25</c:v>
                </c:pt>
                <c:pt idx="182">
                  <c:v>0.25</c:v>
                </c:pt>
                <c:pt idx="183">
                  <c:v>0.24930555555555556</c:v>
                </c:pt>
                <c:pt idx="184">
                  <c:v>0.25</c:v>
                </c:pt>
                <c:pt idx="185">
                  <c:v>0.24930555555555556</c:v>
                </c:pt>
                <c:pt idx="186">
                  <c:v>0.24930555555555556</c:v>
                </c:pt>
                <c:pt idx="187">
                  <c:v>0.24930555555555556</c:v>
                </c:pt>
                <c:pt idx="188">
                  <c:v>0.24930555555555556</c:v>
                </c:pt>
                <c:pt idx="189">
                  <c:v>0.24930555555555556</c:v>
                </c:pt>
                <c:pt idx="190">
                  <c:v>0.24930555555555556</c:v>
                </c:pt>
                <c:pt idx="191">
                  <c:v>0.24930555555555556</c:v>
                </c:pt>
                <c:pt idx="192">
                  <c:v>0.25</c:v>
                </c:pt>
                <c:pt idx="193">
                  <c:v>0.25</c:v>
                </c:pt>
                <c:pt idx="194">
                  <c:v>0.25</c:v>
                </c:pt>
                <c:pt idx="195">
                  <c:v>0.25</c:v>
                </c:pt>
                <c:pt idx="196">
                  <c:v>0.22916666666666669</c:v>
                </c:pt>
                <c:pt idx="197">
                  <c:v>0.22916666666666669</c:v>
                </c:pt>
                <c:pt idx="198">
                  <c:v>0.22847222222222235</c:v>
                </c:pt>
                <c:pt idx="199">
                  <c:v>0.22916666666666669</c:v>
                </c:pt>
                <c:pt idx="200">
                  <c:v>0.22916666666666669</c:v>
                </c:pt>
                <c:pt idx="201">
                  <c:v>0.22916666666666669</c:v>
                </c:pt>
                <c:pt idx="202">
                  <c:v>0.22916666666666669</c:v>
                </c:pt>
                <c:pt idx="203">
                  <c:v>0.22916666666666669</c:v>
                </c:pt>
                <c:pt idx="204">
                  <c:v>0.22916666666666669</c:v>
                </c:pt>
                <c:pt idx="205">
                  <c:v>0.22916666666666669</c:v>
                </c:pt>
                <c:pt idx="206">
                  <c:v>0.22847222222222235</c:v>
                </c:pt>
                <c:pt idx="207">
                  <c:v>0.22847222222222235</c:v>
                </c:pt>
                <c:pt idx="208">
                  <c:v>0.22916666666666669</c:v>
                </c:pt>
                <c:pt idx="209">
                  <c:v>0.22916666666666669</c:v>
                </c:pt>
                <c:pt idx="210">
                  <c:v>0.22847222222222235</c:v>
                </c:pt>
                <c:pt idx="211">
                  <c:v>0.22847222222222235</c:v>
                </c:pt>
                <c:pt idx="212">
                  <c:v>0.22916666666666669</c:v>
                </c:pt>
                <c:pt idx="213">
                  <c:v>0.22916666666666669</c:v>
                </c:pt>
                <c:pt idx="214">
                  <c:v>0.22847222222222235</c:v>
                </c:pt>
                <c:pt idx="215">
                  <c:v>0.22847222222222235</c:v>
                </c:pt>
                <c:pt idx="216">
                  <c:v>0.22847222222222235</c:v>
                </c:pt>
                <c:pt idx="217">
                  <c:v>0.22847222222222235</c:v>
                </c:pt>
                <c:pt idx="218">
                  <c:v>0.22916666666666669</c:v>
                </c:pt>
                <c:pt idx="219">
                  <c:v>0.22847222222222235</c:v>
                </c:pt>
                <c:pt idx="220">
                  <c:v>0.22847222222222235</c:v>
                </c:pt>
                <c:pt idx="221">
                  <c:v>0.22847222222222235</c:v>
                </c:pt>
                <c:pt idx="222">
                  <c:v>0.22847222222222235</c:v>
                </c:pt>
                <c:pt idx="223">
                  <c:v>0.22916666666666669</c:v>
                </c:pt>
                <c:pt idx="224">
                  <c:v>0.22916666666666669</c:v>
                </c:pt>
                <c:pt idx="225">
                  <c:v>0.22916666666666669</c:v>
                </c:pt>
                <c:pt idx="226">
                  <c:v>0.22847222222222235</c:v>
                </c:pt>
                <c:pt idx="227">
                  <c:v>0.22847222222222235</c:v>
                </c:pt>
                <c:pt idx="228">
                  <c:v>0.22916666666666669</c:v>
                </c:pt>
                <c:pt idx="229">
                  <c:v>0.22847222222222235</c:v>
                </c:pt>
                <c:pt idx="230">
                  <c:v>0.22847222222222235</c:v>
                </c:pt>
                <c:pt idx="231">
                  <c:v>0.22916666666666669</c:v>
                </c:pt>
                <c:pt idx="232">
                  <c:v>0.22847222222222235</c:v>
                </c:pt>
                <c:pt idx="233">
                  <c:v>0.22847222222222235</c:v>
                </c:pt>
                <c:pt idx="234">
                  <c:v>0.22847222222222235</c:v>
                </c:pt>
                <c:pt idx="235">
                  <c:v>0.22847222222222235</c:v>
                </c:pt>
                <c:pt idx="236">
                  <c:v>0.22916666666666669</c:v>
                </c:pt>
                <c:pt idx="237">
                  <c:v>0.22847222222222235</c:v>
                </c:pt>
                <c:pt idx="238">
                  <c:v>0.22847222222222235</c:v>
                </c:pt>
                <c:pt idx="239">
                  <c:v>0.22916666666666669</c:v>
                </c:pt>
                <c:pt idx="240">
                  <c:v>0.22847222222222235</c:v>
                </c:pt>
                <c:pt idx="241">
                  <c:v>0.22847222222222235</c:v>
                </c:pt>
                <c:pt idx="242">
                  <c:v>0.22916666666666669</c:v>
                </c:pt>
                <c:pt idx="243">
                  <c:v>0.22847222222222235</c:v>
                </c:pt>
                <c:pt idx="244">
                  <c:v>0.22916666666666669</c:v>
                </c:pt>
                <c:pt idx="245">
                  <c:v>0.22916666666666669</c:v>
                </c:pt>
                <c:pt idx="246">
                  <c:v>0.22916666666666669</c:v>
                </c:pt>
                <c:pt idx="247">
                  <c:v>0.22847222222222235</c:v>
                </c:pt>
                <c:pt idx="248">
                  <c:v>0.22916666666666669</c:v>
                </c:pt>
                <c:pt idx="249">
                  <c:v>0.22916666666666669</c:v>
                </c:pt>
                <c:pt idx="250">
                  <c:v>0.22847222222222235</c:v>
                </c:pt>
                <c:pt idx="251">
                  <c:v>0.22916666666666669</c:v>
                </c:pt>
                <c:pt idx="252">
                  <c:v>0.22847222222222235</c:v>
                </c:pt>
                <c:pt idx="253">
                  <c:v>0.22847222222222235</c:v>
                </c:pt>
                <c:pt idx="254">
                  <c:v>0.22847222222222235</c:v>
                </c:pt>
                <c:pt idx="255">
                  <c:v>0.22847222222222235</c:v>
                </c:pt>
                <c:pt idx="256">
                  <c:v>0.22847222222222235</c:v>
                </c:pt>
                <c:pt idx="257">
                  <c:v>0.22847222222222235</c:v>
                </c:pt>
                <c:pt idx="258">
                  <c:v>0.22847222222222235</c:v>
                </c:pt>
                <c:pt idx="259">
                  <c:v>0.22847222222222235</c:v>
                </c:pt>
                <c:pt idx="260">
                  <c:v>0.22847222222222235</c:v>
                </c:pt>
                <c:pt idx="261">
                  <c:v>0.22916666666666669</c:v>
                </c:pt>
                <c:pt idx="262">
                  <c:v>0.22916666666666669</c:v>
                </c:pt>
                <c:pt idx="263">
                  <c:v>0.22916666666666669</c:v>
                </c:pt>
                <c:pt idx="264">
                  <c:v>0.22916666666666669</c:v>
                </c:pt>
                <c:pt idx="265">
                  <c:v>0.2076388888888889</c:v>
                </c:pt>
                <c:pt idx="266">
                  <c:v>0.2076388888888889</c:v>
                </c:pt>
                <c:pt idx="267">
                  <c:v>0.2076388888888889</c:v>
                </c:pt>
                <c:pt idx="268">
                  <c:v>0.2076388888888889</c:v>
                </c:pt>
                <c:pt idx="269">
                  <c:v>0.2076388888888889</c:v>
                </c:pt>
                <c:pt idx="270">
                  <c:v>0.2076388888888889</c:v>
                </c:pt>
                <c:pt idx="271">
                  <c:v>0.2076388888888889</c:v>
                </c:pt>
                <c:pt idx="272">
                  <c:v>0.2076388888888889</c:v>
                </c:pt>
                <c:pt idx="273">
                  <c:v>0.2076388888888889</c:v>
                </c:pt>
                <c:pt idx="274">
                  <c:v>0.2076388888888889</c:v>
                </c:pt>
                <c:pt idx="275">
                  <c:v>0.2076388888888889</c:v>
                </c:pt>
                <c:pt idx="276">
                  <c:v>0.2076388888888889</c:v>
                </c:pt>
                <c:pt idx="277">
                  <c:v>0.2076388888888889</c:v>
                </c:pt>
                <c:pt idx="278">
                  <c:v>0.2076388888888889</c:v>
                </c:pt>
                <c:pt idx="279">
                  <c:v>0.2076388888888889</c:v>
                </c:pt>
                <c:pt idx="280">
                  <c:v>0.20833333333333351</c:v>
                </c:pt>
                <c:pt idx="281">
                  <c:v>0.2076388888888889</c:v>
                </c:pt>
                <c:pt idx="282">
                  <c:v>0.2076388888888889</c:v>
                </c:pt>
                <c:pt idx="283">
                  <c:v>0.2076388888888889</c:v>
                </c:pt>
                <c:pt idx="284">
                  <c:v>0.2076388888888889</c:v>
                </c:pt>
                <c:pt idx="285">
                  <c:v>0.2076388888888889</c:v>
                </c:pt>
                <c:pt idx="286">
                  <c:v>0.2076388888888889</c:v>
                </c:pt>
                <c:pt idx="287">
                  <c:v>0.2076388888888889</c:v>
                </c:pt>
                <c:pt idx="288">
                  <c:v>0.2076388888888889</c:v>
                </c:pt>
                <c:pt idx="289">
                  <c:v>0.2076388888888889</c:v>
                </c:pt>
                <c:pt idx="290">
                  <c:v>0.2076388888888889</c:v>
                </c:pt>
                <c:pt idx="291">
                  <c:v>0.2076388888888889</c:v>
                </c:pt>
                <c:pt idx="292">
                  <c:v>0.20833333333333351</c:v>
                </c:pt>
                <c:pt idx="293">
                  <c:v>0.2076388888888889</c:v>
                </c:pt>
                <c:pt idx="294">
                  <c:v>0.2076388888888889</c:v>
                </c:pt>
                <c:pt idx="295">
                  <c:v>0.2076388888888889</c:v>
                </c:pt>
                <c:pt idx="296">
                  <c:v>0.2076388888888889</c:v>
                </c:pt>
                <c:pt idx="297">
                  <c:v>0.2076388888888889</c:v>
                </c:pt>
                <c:pt idx="298">
                  <c:v>0.2076388888888889</c:v>
                </c:pt>
                <c:pt idx="299">
                  <c:v>0.2076388888888889</c:v>
                </c:pt>
                <c:pt idx="300">
                  <c:v>0.2076388888888889</c:v>
                </c:pt>
                <c:pt idx="301">
                  <c:v>0.2076388888888889</c:v>
                </c:pt>
                <c:pt idx="302">
                  <c:v>0.2076388888888889</c:v>
                </c:pt>
                <c:pt idx="303">
                  <c:v>0.2076388888888889</c:v>
                </c:pt>
              </c:numCache>
            </c:numRef>
          </c:xVal>
          <c:yVal>
            <c:numRef>
              <c:f>FM_00Z_T19_40_32ZD_201450_20160!$P$10073:$P$10376</c:f>
              <c:numCache>
                <c:formatCode>General</c:formatCode>
                <c:ptCount val="304"/>
                <c:pt idx="0">
                  <c:v>3841.1</c:v>
                </c:pt>
                <c:pt idx="1">
                  <c:v>3841.1</c:v>
                </c:pt>
                <c:pt idx="2">
                  <c:v>3841.1</c:v>
                </c:pt>
                <c:pt idx="3">
                  <c:v>3841.1</c:v>
                </c:pt>
                <c:pt idx="4">
                  <c:v>3835.9</c:v>
                </c:pt>
                <c:pt idx="5">
                  <c:v>3842.3</c:v>
                </c:pt>
                <c:pt idx="6">
                  <c:v>3835.9</c:v>
                </c:pt>
                <c:pt idx="7">
                  <c:v>3835.9</c:v>
                </c:pt>
                <c:pt idx="8">
                  <c:v>3835.9</c:v>
                </c:pt>
                <c:pt idx="9">
                  <c:v>3835.9</c:v>
                </c:pt>
                <c:pt idx="10">
                  <c:v>3842.3</c:v>
                </c:pt>
                <c:pt idx="11">
                  <c:v>3835.9</c:v>
                </c:pt>
                <c:pt idx="12">
                  <c:v>3835.9</c:v>
                </c:pt>
                <c:pt idx="13">
                  <c:v>3835.9</c:v>
                </c:pt>
                <c:pt idx="14">
                  <c:v>3835.9</c:v>
                </c:pt>
                <c:pt idx="15">
                  <c:v>3835.9</c:v>
                </c:pt>
                <c:pt idx="16">
                  <c:v>3835.9</c:v>
                </c:pt>
                <c:pt idx="17">
                  <c:v>3835.9</c:v>
                </c:pt>
                <c:pt idx="18">
                  <c:v>3842.3</c:v>
                </c:pt>
                <c:pt idx="19">
                  <c:v>3842.3</c:v>
                </c:pt>
                <c:pt idx="20">
                  <c:v>3316.4</c:v>
                </c:pt>
                <c:pt idx="21">
                  <c:v>3349.8</c:v>
                </c:pt>
                <c:pt idx="22">
                  <c:v>3316.4</c:v>
                </c:pt>
                <c:pt idx="23">
                  <c:v>3316.4</c:v>
                </c:pt>
                <c:pt idx="24">
                  <c:v>3316.4</c:v>
                </c:pt>
                <c:pt idx="25">
                  <c:v>3315.1</c:v>
                </c:pt>
                <c:pt idx="26">
                  <c:v>3331.8</c:v>
                </c:pt>
                <c:pt idx="27">
                  <c:v>3331.8</c:v>
                </c:pt>
                <c:pt idx="28">
                  <c:v>3331.8</c:v>
                </c:pt>
                <c:pt idx="29">
                  <c:v>3331.8</c:v>
                </c:pt>
                <c:pt idx="30">
                  <c:v>3331.8</c:v>
                </c:pt>
                <c:pt idx="31">
                  <c:v>3331.8</c:v>
                </c:pt>
                <c:pt idx="32">
                  <c:v>3331.8</c:v>
                </c:pt>
                <c:pt idx="33">
                  <c:v>3331.8</c:v>
                </c:pt>
                <c:pt idx="34">
                  <c:v>3331.8</c:v>
                </c:pt>
                <c:pt idx="35">
                  <c:v>3315.1</c:v>
                </c:pt>
                <c:pt idx="36">
                  <c:v>3315.1</c:v>
                </c:pt>
                <c:pt idx="37">
                  <c:v>3315.1</c:v>
                </c:pt>
                <c:pt idx="38">
                  <c:v>3315.1</c:v>
                </c:pt>
                <c:pt idx="39">
                  <c:v>3331.8</c:v>
                </c:pt>
                <c:pt idx="40">
                  <c:v>3331.8</c:v>
                </c:pt>
                <c:pt idx="41">
                  <c:v>3331.8</c:v>
                </c:pt>
                <c:pt idx="42">
                  <c:v>3331.8</c:v>
                </c:pt>
                <c:pt idx="43">
                  <c:v>3331.8</c:v>
                </c:pt>
                <c:pt idx="44">
                  <c:v>3331.8</c:v>
                </c:pt>
                <c:pt idx="45">
                  <c:v>3331.8</c:v>
                </c:pt>
                <c:pt idx="46">
                  <c:v>3331.8</c:v>
                </c:pt>
                <c:pt idx="47">
                  <c:v>3331.8</c:v>
                </c:pt>
                <c:pt idx="48">
                  <c:v>3331.8</c:v>
                </c:pt>
                <c:pt idx="49">
                  <c:v>3331.8</c:v>
                </c:pt>
                <c:pt idx="50">
                  <c:v>3331.8</c:v>
                </c:pt>
                <c:pt idx="51">
                  <c:v>3331.8</c:v>
                </c:pt>
                <c:pt idx="52">
                  <c:v>3331.8</c:v>
                </c:pt>
                <c:pt idx="53">
                  <c:v>3331.8</c:v>
                </c:pt>
                <c:pt idx="54">
                  <c:v>3331.8</c:v>
                </c:pt>
                <c:pt idx="55">
                  <c:v>3315.1</c:v>
                </c:pt>
                <c:pt idx="56">
                  <c:v>3315.1</c:v>
                </c:pt>
                <c:pt idx="57">
                  <c:v>3315.1</c:v>
                </c:pt>
                <c:pt idx="58">
                  <c:v>3315.1</c:v>
                </c:pt>
                <c:pt idx="59">
                  <c:v>3315.1</c:v>
                </c:pt>
                <c:pt idx="60">
                  <c:v>3315.1</c:v>
                </c:pt>
                <c:pt idx="61">
                  <c:v>3315.1</c:v>
                </c:pt>
                <c:pt idx="62">
                  <c:v>3331.8</c:v>
                </c:pt>
                <c:pt idx="63">
                  <c:v>3331.8</c:v>
                </c:pt>
                <c:pt idx="64">
                  <c:v>3331.8</c:v>
                </c:pt>
                <c:pt idx="65">
                  <c:v>3331.8</c:v>
                </c:pt>
                <c:pt idx="66">
                  <c:v>3331.8</c:v>
                </c:pt>
                <c:pt idx="67">
                  <c:v>3331.8</c:v>
                </c:pt>
                <c:pt idx="68">
                  <c:v>3331.8</c:v>
                </c:pt>
                <c:pt idx="69">
                  <c:v>3331.8</c:v>
                </c:pt>
                <c:pt idx="70">
                  <c:v>3331.8</c:v>
                </c:pt>
                <c:pt idx="71">
                  <c:v>3331.8</c:v>
                </c:pt>
                <c:pt idx="72">
                  <c:v>3331.8</c:v>
                </c:pt>
                <c:pt idx="73">
                  <c:v>3331.8</c:v>
                </c:pt>
                <c:pt idx="74">
                  <c:v>3331.8</c:v>
                </c:pt>
                <c:pt idx="75">
                  <c:v>3331.8</c:v>
                </c:pt>
                <c:pt idx="76">
                  <c:v>3331.8</c:v>
                </c:pt>
                <c:pt idx="77">
                  <c:v>3331.8</c:v>
                </c:pt>
                <c:pt idx="78">
                  <c:v>3331.8</c:v>
                </c:pt>
                <c:pt idx="79">
                  <c:v>3331.8</c:v>
                </c:pt>
                <c:pt idx="80">
                  <c:v>3331.8</c:v>
                </c:pt>
                <c:pt idx="81">
                  <c:v>3331.8</c:v>
                </c:pt>
                <c:pt idx="82">
                  <c:v>3331.8</c:v>
                </c:pt>
                <c:pt idx="83">
                  <c:v>3331.8</c:v>
                </c:pt>
                <c:pt idx="84">
                  <c:v>3331.8</c:v>
                </c:pt>
                <c:pt idx="85">
                  <c:v>3331.8</c:v>
                </c:pt>
                <c:pt idx="86">
                  <c:v>3331.8</c:v>
                </c:pt>
                <c:pt idx="87">
                  <c:v>3331.8</c:v>
                </c:pt>
                <c:pt idx="88">
                  <c:v>3331.8</c:v>
                </c:pt>
                <c:pt idx="89">
                  <c:v>3331.8</c:v>
                </c:pt>
                <c:pt idx="90">
                  <c:v>3331.8</c:v>
                </c:pt>
                <c:pt idx="91">
                  <c:v>3331.8</c:v>
                </c:pt>
                <c:pt idx="92">
                  <c:v>3331.8</c:v>
                </c:pt>
                <c:pt idx="93">
                  <c:v>3331.8</c:v>
                </c:pt>
                <c:pt idx="94">
                  <c:v>3321.4</c:v>
                </c:pt>
                <c:pt idx="95">
                  <c:v>3321.4</c:v>
                </c:pt>
                <c:pt idx="96">
                  <c:v>3321.4</c:v>
                </c:pt>
                <c:pt idx="97">
                  <c:v>3321.4</c:v>
                </c:pt>
                <c:pt idx="98">
                  <c:v>3321.4</c:v>
                </c:pt>
                <c:pt idx="99">
                  <c:v>3321.4</c:v>
                </c:pt>
                <c:pt idx="100">
                  <c:v>3321.4</c:v>
                </c:pt>
                <c:pt idx="101">
                  <c:v>3321.4</c:v>
                </c:pt>
                <c:pt idx="102">
                  <c:v>3321.4</c:v>
                </c:pt>
                <c:pt idx="103">
                  <c:v>3321.4</c:v>
                </c:pt>
                <c:pt idx="104">
                  <c:v>3321.4</c:v>
                </c:pt>
                <c:pt idx="105">
                  <c:v>3321.4</c:v>
                </c:pt>
                <c:pt idx="106">
                  <c:v>3321.4</c:v>
                </c:pt>
                <c:pt idx="107">
                  <c:v>3321.4</c:v>
                </c:pt>
                <c:pt idx="108">
                  <c:v>3321.4</c:v>
                </c:pt>
                <c:pt idx="109">
                  <c:v>3321.4</c:v>
                </c:pt>
                <c:pt idx="110">
                  <c:v>3321.4</c:v>
                </c:pt>
                <c:pt idx="111">
                  <c:v>3321.4</c:v>
                </c:pt>
                <c:pt idx="112">
                  <c:v>3321.4</c:v>
                </c:pt>
                <c:pt idx="113">
                  <c:v>3321.4</c:v>
                </c:pt>
                <c:pt idx="114">
                  <c:v>3321.4</c:v>
                </c:pt>
                <c:pt idx="115">
                  <c:v>3321.4</c:v>
                </c:pt>
                <c:pt idx="116">
                  <c:v>3321.4</c:v>
                </c:pt>
                <c:pt idx="117">
                  <c:v>3321.4</c:v>
                </c:pt>
                <c:pt idx="118">
                  <c:v>3321.4</c:v>
                </c:pt>
                <c:pt idx="119">
                  <c:v>3321.4</c:v>
                </c:pt>
                <c:pt idx="120">
                  <c:v>3321.4</c:v>
                </c:pt>
                <c:pt idx="121">
                  <c:v>3321.4</c:v>
                </c:pt>
                <c:pt idx="122">
                  <c:v>3321.4</c:v>
                </c:pt>
                <c:pt idx="123">
                  <c:v>3321.4</c:v>
                </c:pt>
                <c:pt idx="124">
                  <c:v>3321.4</c:v>
                </c:pt>
                <c:pt idx="125">
                  <c:v>3321.4</c:v>
                </c:pt>
                <c:pt idx="126">
                  <c:v>3321.4</c:v>
                </c:pt>
                <c:pt idx="127">
                  <c:v>3321.4</c:v>
                </c:pt>
                <c:pt idx="128">
                  <c:v>3321.4</c:v>
                </c:pt>
                <c:pt idx="129">
                  <c:v>3321.4</c:v>
                </c:pt>
                <c:pt idx="130">
                  <c:v>3321.4</c:v>
                </c:pt>
                <c:pt idx="131">
                  <c:v>3321.4</c:v>
                </c:pt>
                <c:pt idx="132">
                  <c:v>3321.4</c:v>
                </c:pt>
                <c:pt idx="133">
                  <c:v>3321.4</c:v>
                </c:pt>
                <c:pt idx="134">
                  <c:v>3321.4</c:v>
                </c:pt>
                <c:pt idx="135">
                  <c:v>3321.4</c:v>
                </c:pt>
                <c:pt idx="136">
                  <c:v>3321.4</c:v>
                </c:pt>
                <c:pt idx="137">
                  <c:v>3321.4</c:v>
                </c:pt>
                <c:pt idx="138">
                  <c:v>3321.4</c:v>
                </c:pt>
                <c:pt idx="139">
                  <c:v>3321.4</c:v>
                </c:pt>
                <c:pt idx="140">
                  <c:v>3321.4</c:v>
                </c:pt>
                <c:pt idx="141">
                  <c:v>3321.4</c:v>
                </c:pt>
                <c:pt idx="142">
                  <c:v>3321.4</c:v>
                </c:pt>
                <c:pt idx="143">
                  <c:v>3321.4</c:v>
                </c:pt>
                <c:pt idx="144">
                  <c:v>3321.4</c:v>
                </c:pt>
                <c:pt idx="145">
                  <c:v>3321.4</c:v>
                </c:pt>
                <c:pt idx="146">
                  <c:v>3321.4</c:v>
                </c:pt>
                <c:pt idx="147">
                  <c:v>3321.4</c:v>
                </c:pt>
                <c:pt idx="148">
                  <c:v>2886.8</c:v>
                </c:pt>
                <c:pt idx="149">
                  <c:v>2886.8</c:v>
                </c:pt>
                <c:pt idx="150">
                  <c:v>2886.8</c:v>
                </c:pt>
                <c:pt idx="151">
                  <c:v>2886.8</c:v>
                </c:pt>
                <c:pt idx="152">
                  <c:v>2886.8</c:v>
                </c:pt>
                <c:pt idx="153">
                  <c:v>2886.8</c:v>
                </c:pt>
                <c:pt idx="154">
                  <c:v>2886.8</c:v>
                </c:pt>
                <c:pt idx="155">
                  <c:v>2886.8</c:v>
                </c:pt>
                <c:pt idx="156">
                  <c:v>2886.8</c:v>
                </c:pt>
                <c:pt idx="157">
                  <c:v>2886.8</c:v>
                </c:pt>
                <c:pt idx="158">
                  <c:v>2886.8</c:v>
                </c:pt>
                <c:pt idx="159">
                  <c:v>2886.8</c:v>
                </c:pt>
                <c:pt idx="160">
                  <c:v>2886.8</c:v>
                </c:pt>
                <c:pt idx="161">
                  <c:v>2886.8</c:v>
                </c:pt>
                <c:pt idx="162">
                  <c:v>2886.8</c:v>
                </c:pt>
                <c:pt idx="163">
                  <c:v>2886.8</c:v>
                </c:pt>
                <c:pt idx="164">
                  <c:v>2886.8</c:v>
                </c:pt>
                <c:pt idx="165">
                  <c:v>2886.8</c:v>
                </c:pt>
                <c:pt idx="166">
                  <c:v>2886.8</c:v>
                </c:pt>
                <c:pt idx="167">
                  <c:v>2886.8</c:v>
                </c:pt>
                <c:pt idx="168">
                  <c:v>2886.8</c:v>
                </c:pt>
                <c:pt idx="169">
                  <c:v>2886.8</c:v>
                </c:pt>
                <c:pt idx="170">
                  <c:v>2886.8</c:v>
                </c:pt>
                <c:pt idx="171">
                  <c:v>2886.8</c:v>
                </c:pt>
                <c:pt idx="172">
                  <c:v>2886.8</c:v>
                </c:pt>
                <c:pt idx="173">
                  <c:v>2886.8</c:v>
                </c:pt>
                <c:pt idx="174">
                  <c:v>2886.8</c:v>
                </c:pt>
                <c:pt idx="175">
                  <c:v>2886.8</c:v>
                </c:pt>
                <c:pt idx="176">
                  <c:v>2886.8</c:v>
                </c:pt>
                <c:pt idx="177">
                  <c:v>2886.8</c:v>
                </c:pt>
                <c:pt idx="178">
                  <c:v>2886.8</c:v>
                </c:pt>
                <c:pt idx="179">
                  <c:v>2886.8</c:v>
                </c:pt>
                <c:pt idx="180">
                  <c:v>2886.8</c:v>
                </c:pt>
                <c:pt idx="181">
                  <c:v>2886.8</c:v>
                </c:pt>
                <c:pt idx="182">
                  <c:v>2886.8</c:v>
                </c:pt>
                <c:pt idx="183">
                  <c:v>2886.8</c:v>
                </c:pt>
                <c:pt idx="184">
                  <c:v>2886.8</c:v>
                </c:pt>
                <c:pt idx="185">
                  <c:v>2886.8</c:v>
                </c:pt>
                <c:pt idx="186">
                  <c:v>2886.8</c:v>
                </c:pt>
                <c:pt idx="187">
                  <c:v>2886.8</c:v>
                </c:pt>
                <c:pt idx="188">
                  <c:v>2886.8</c:v>
                </c:pt>
                <c:pt idx="189">
                  <c:v>2886.8</c:v>
                </c:pt>
                <c:pt idx="190">
                  <c:v>2886.8</c:v>
                </c:pt>
                <c:pt idx="191">
                  <c:v>2886.8</c:v>
                </c:pt>
                <c:pt idx="192">
                  <c:v>2886.8</c:v>
                </c:pt>
                <c:pt idx="193">
                  <c:v>2886.8</c:v>
                </c:pt>
                <c:pt idx="194">
                  <c:v>2886.8</c:v>
                </c:pt>
                <c:pt idx="195">
                  <c:v>2886.8</c:v>
                </c:pt>
                <c:pt idx="196">
                  <c:v>2879.5</c:v>
                </c:pt>
                <c:pt idx="197">
                  <c:v>2879.5</c:v>
                </c:pt>
                <c:pt idx="198">
                  <c:v>2879.5</c:v>
                </c:pt>
                <c:pt idx="199">
                  <c:v>2879.5</c:v>
                </c:pt>
                <c:pt idx="200">
                  <c:v>2879.5</c:v>
                </c:pt>
                <c:pt idx="201">
                  <c:v>2879.5</c:v>
                </c:pt>
                <c:pt idx="202">
                  <c:v>2879.5</c:v>
                </c:pt>
                <c:pt idx="203">
                  <c:v>2879.5</c:v>
                </c:pt>
                <c:pt idx="204">
                  <c:v>2879.5</c:v>
                </c:pt>
                <c:pt idx="205">
                  <c:v>2879.5</c:v>
                </c:pt>
                <c:pt idx="206">
                  <c:v>2879.5</c:v>
                </c:pt>
                <c:pt idx="207">
                  <c:v>2879.5</c:v>
                </c:pt>
                <c:pt idx="208">
                  <c:v>2879.5</c:v>
                </c:pt>
                <c:pt idx="209">
                  <c:v>2879.5</c:v>
                </c:pt>
                <c:pt idx="210">
                  <c:v>2879.5</c:v>
                </c:pt>
                <c:pt idx="211">
                  <c:v>2879.5</c:v>
                </c:pt>
                <c:pt idx="212">
                  <c:v>2879.5</c:v>
                </c:pt>
                <c:pt idx="213">
                  <c:v>2879.5</c:v>
                </c:pt>
                <c:pt idx="214">
                  <c:v>2879.5</c:v>
                </c:pt>
                <c:pt idx="215">
                  <c:v>2879.5</c:v>
                </c:pt>
                <c:pt idx="216">
                  <c:v>2879.5</c:v>
                </c:pt>
                <c:pt idx="217">
                  <c:v>2879.5</c:v>
                </c:pt>
                <c:pt idx="218">
                  <c:v>2879.5</c:v>
                </c:pt>
                <c:pt idx="219">
                  <c:v>2879.5</c:v>
                </c:pt>
                <c:pt idx="220">
                  <c:v>2879.5</c:v>
                </c:pt>
                <c:pt idx="221">
                  <c:v>2879.5</c:v>
                </c:pt>
                <c:pt idx="222">
                  <c:v>2879.5</c:v>
                </c:pt>
                <c:pt idx="223">
                  <c:v>2879.5</c:v>
                </c:pt>
                <c:pt idx="224">
                  <c:v>2879.5</c:v>
                </c:pt>
                <c:pt idx="225">
                  <c:v>2879.5</c:v>
                </c:pt>
                <c:pt idx="226">
                  <c:v>2879.5</c:v>
                </c:pt>
                <c:pt idx="227">
                  <c:v>2879.5</c:v>
                </c:pt>
                <c:pt idx="228">
                  <c:v>2879.5</c:v>
                </c:pt>
                <c:pt idx="229">
                  <c:v>2879.5</c:v>
                </c:pt>
                <c:pt idx="230">
                  <c:v>2879.5</c:v>
                </c:pt>
                <c:pt idx="231">
                  <c:v>2879.5</c:v>
                </c:pt>
                <c:pt idx="232">
                  <c:v>2879.5</c:v>
                </c:pt>
                <c:pt idx="233">
                  <c:v>2879.5</c:v>
                </c:pt>
                <c:pt idx="234">
                  <c:v>2879.5</c:v>
                </c:pt>
                <c:pt idx="235">
                  <c:v>2879.5</c:v>
                </c:pt>
                <c:pt idx="236">
                  <c:v>2879.5</c:v>
                </c:pt>
                <c:pt idx="237">
                  <c:v>2879.5</c:v>
                </c:pt>
                <c:pt idx="238">
                  <c:v>2879.5</c:v>
                </c:pt>
                <c:pt idx="239">
                  <c:v>2879.5</c:v>
                </c:pt>
                <c:pt idx="240">
                  <c:v>2879.5</c:v>
                </c:pt>
                <c:pt idx="241">
                  <c:v>2879.5</c:v>
                </c:pt>
                <c:pt idx="242">
                  <c:v>2879.5</c:v>
                </c:pt>
                <c:pt idx="243">
                  <c:v>2879.5</c:v>
                </c:pt>
                <c:pt idx="244">
                  <c:v>2879.5</c:v>
                </c:pt>
                <c:pt idx="245">
                  <c:v>2879.5</c:v>
                </c:pt>
                <c:pt idx="246">
                  <c:v>2879.5</c:v>
                </c:pt>
                <c:pt idx="247">
                  <c:v>2879.5</c:v>
                </c:pt>
                <c:pt idx="248">
                  <c:v>2879.5</c:v>
                </c:pt>
                <c:pt idx="249">
                  <c:v>2879.5</c:v>
                </c:pt>
                <c:pt idx="250">
                  <c:v>2879.5</c:v>
                </c:pt>
                <c:pt idx="251">
                  <c:v>2879.5</c:v>
                </c:pt>
                <c:pt idx="252">
                  <c:v>2879.5</c:v>
                </c:pt>
                <c:pt idx="253">
                  <c:v>2879.5</c:v>
                </c:pt>
                <c:pt idx="254">
                  <c:v>2879.5</c:v>
                </c:pt>
                <c:pt idx="255">
                  <c:v>2879.5</c:v>
                </c:pt>
                <c:pt idx="256">
                  <c:v>2879.5</c:v>
                </c:pt>
                <c:pt idx="257">
                  <c:v>2879.5</c:v>
                </c:pt>
                <c:pt idx="258">
                  <c:v>2879.5</c:v>
                </c:pt>
                <c:pt idx="259">
                  <c:v>2879.5</c:v>
                </c:pt>
                <c:pt idx="260">
                  <c:v>2879.5</c:v>
                </c:pt>
                <c:pt idx="261">
                  <c:v>2879.5</c:v>
                </c:pt>
                <c:pt idx="262">
                  <c:v>2879.5</c:v>
                </c:pt>
                <c:pt idx="263">
                  <c:v>2879.5</c:v>
                </c:pt>
                <c:pt idx="264">
                  <c:v>2879.5</c:v>
                </c:pt>
                <c:pt idx="265">
                  <c:v>2878.3</c:v>
                </c:pt>
                <c:pt idx="266">
                  <c:v>2878.3</c:v>
                </c:pt>
                <c:pt idx="267">
                  <c:v>2878.3</c:v>
                </c:pt>
                <c:pt idx="268">
                  <c:v>2878.3</c:v>
                </c:pt>
                <c:pt idx="269">
                  <c:v>2878.3</c:v>
                </c:pt>
                <c:pt idx="270">
                  <c:v>2878.3</c:v>
                </c:pt>
                <c:pt idx="271">
                  <c:v>2878.3</c:v>
                </c:pt>
                <c:pt idx="272">
                  <c:v>2878.3</c:v>
                </c:pt>
                <c:pt idx="273">
                  <c:v>2878.3</c:v>
                </c:pt>
                <c:pt idx="274">
                  <c:v>2878.3</c:v>
                </c:pt>
                <c:pt idx="275">
                  <c:v>2878.3</c:v>
                </c:pt>
                <c:pt idx="276">
                  <c:v>2878.3</c:v>
                </c:pt>
                <c:pt idx="277">
                  <c:v>2878.3</c:v>
                </c:pt>
                <c:pt idx="278">
                  <c:v>2878.3</c:v>
                </c:pt>
                <c:pt idx="279">
                  <c:v>2878.3</c:v>
                </c:pt>
                <c:pt idx="280">
                  <c:v>2878.3</c:v>
                </c:pt>
                <c:pt idx="281">
                  <c:v>2878.3</c:v>
                </c:pt>
                <c:pt idx="282">
                  <c:v>2878.3</c:v>
                </c:pt>
                <c:pt idx="283">
                  <c:v>2878.3</c:v>
                </c:pt>
                <c:pt idx="284">
                  <c:v>2878.3</c:v>
                </c:pt>
                <c:pt idx="285">
                  <c:v>2878.3</c:v>
                </c:pt>
                <c:pt idx="286">
                  <c:v>2878.3</c:v>
                </c:pt>
                <c:pt idx="287">
                  <c:v>2878.3</c:v>
                </c:pt>
                <c:pt idx="288">
                  <c:v>2878.3</c:v>
                </c:pt>
                <c:pt idx="289">
                  <c:v>2878.3</c:v>
                </c:pt>
                <c:pt idx="290">
                  <c:v>2878.3</c:v>
                </c:pt>
                <c:pt idx="291">
                  <c:v>2878.3</c:v>
                </c:pt>
                <c:pt idx="292">
                  <c:v>2878.3</c:v>
                </c:pt>
                <c:pt idx="293">
                  <c:v>2878.3</c:v>
                </c:pt>
                <c:pt idx="294">
                  <c:v>2878.3</c:v>
                </c:pt>
                <c:pt idx="295">
                  <c:v>2878.3</c:v>
                </c:pt>
                <c:pt idx="296">
                  <c:v>2878.3</c:v>
                </c:pt>
                <c:pt idx="297">
                  <c:v>2878.3</c:v>
                </c:pt>
                <c:pt idx="298">
                  <c:v>2878.3</c:v>
                </c:pt>
                <c:pt idx="299">
                  <c:v>2878.3</c:v>
                </c:pt>
                <c:pt idx="300">
                  <c:v>2878.3</c:v>
                </c:pt>
                <c:pt idx="301">
                  <c:v>2878.3</c:v>
                </c:pt>
                <c:pt idx="302">
                  <c:v>2878.3</c:v>
                </c:pt>
                <c:pt idx="303">
                  <c:v>2878.3</c:v>
                </c:pt>
              </c:numCache>
            </c:numRef>
          </c:yVal>
          <c:smooth val="0"/>
        </c:ser>
        <c:ser>
          <c:idx val="8"/>
          <c:order val="8"/>
          <c:tx>
            <c:v>20060808</c:v>
          </c:tx>
          <c:spPr>
            <a:ln w="28575">
              <a:noFill/>
            </a:ln>
          </c:spPr>
          <c:marker>
            <c:symbol val="dash"/>
            <c:size val="4"/>
          </c:marker>
          <c:xVal>
            <c:numRef>
              <c:f>FM_00Z_T19_40_32ZD_201450_20160!$F$10377:$F$10815</c:f>
              <c:numCache>
                <c:formatCode>hh:mm</c:formatCode>
                <c:ptCount val="439"/>
                <c:pt idx="0">
                  <c:v>0.99930555555555567</c:v>
                </c:pt>
                <c:pt idx="1">
                  <c:v>0.99930555555555567</c:v>
                </c:pt>
                <c:pt idx="2">
                  <c:v>0.99930555555555567</c:v>
                </c:pt>
                <c:pt idx="3">
                  <c:v>0.99930555555555567</c:v>
                </c:pt>
                <c:pt idx="4">
                  <c:v>0.99930555555555567</c:v>
                </c:pt>
                <c:pt idx="5">
                  <c:v>0.99930555555555567</c:v>
                </c:pt>
                <c:pt idx="6">
                  <c:v>0.99930555555555567</c:v>
                </c:pt>
                <c:pt idx="7">
                  <c:v>0.99930555555555567</c:v>
                </c:pt>
                <c:pt idx="8">
                  <c:v>0.99930555555555567</c:v>
                </c:pt>
                <c:pt idx="9">
                  <c:v>0.99930555555555567</c:v>
                </c:pt>
                <c:pt idx="10">
                  <c:v>0.99930555555555567</c:v>
                </c:pt>
                <c:pt idx="11">
                  <c:v>0.99930555555555567</c:v>
                </c:pt>
                <c:pt idx="12">
                  <c:v>0.99930555555555567</c:v>
                </c:pt>
                <c:pt idx="13">
                  <c:v>0.99930555555555567</c:v>
                </c:pt>
                <c:pt idx="14">
                  <c:v>0.99930555555555567</c:v>
                </c:pt>
                <c:pt idx="15">
                  <c:v>0.99930555555555567</c:v>
                </c:pt>
                <c:pt idx="16">
                  <c:v>0.99930555555555567</c:v>
                </c:pt>
                <c:pt idx="17">
                  <c:v>0.99930555555555567</c:v>
                </c:pt>
                <c:pt idx="18">
                  <c:v>0.99930555555555567</c:v>
                </c:pt>
                <c:pt idx="19">
                  <c:v>0.99930555555555567</c:v>
                </c:pt>
                <c:pt idx="20">
                  <c:v>0.99930555555555567</c:v>
                </c:pt>
                <c:pt idx="21">
                  <c:v>0.99930555555555567</c:v>
                </c:pt>
                <c:pt idx="22">
                  <c:v>0.99930555555555567</c:v>
                </c:pt>
                <c:pt idx="23">
                  <c:v>0.99930555555555567</c:v>
                </c:pt>
                <c:pt idx="24">
                  <c:v>0.99930555555555567</c:v>
                </c:pt>
                <c:pt idx="25">
                  <c:v>0.99930555555555567</c:v>
                </c:pt>
                <c:pt idx="26">
                  <c:v>0.99930555555555567</c:v>
                </c:pt>
                <c:pt idx="27">
                  <c:v>0.99930555555555567</c:v>
                </c:pt>
                <c:pt idx="28">
                  <c:v>0.99930555555555567</c:v>
                </c:pt>
                <c:pt idx="29">
                  <c:v>0.99930555555555567</c:v>
                </c:pt>
                <c:pt idx="30">
                  <c:v>0.99930555555555567</c:v>
                </c:pt>
                <c:pt idx="31">
                  <c:v>0.99930555555555567</c:v>
                </c:pt>
                <c:pt idx="32">
                  <c:v>0.99930555555555567</c:v>
                </c:pt>
                <c:pt idx="33">
                  <c:v>0.99930555555555567</c:v>
                </c:pt>
                <c:pt idx="34">
                  <c:v>0.99930555555555567</c:v>
                </c:pt>
                <c:pt idx="35">
                  <c:v>0.99930555555555567</c:v>
                </c:pt>
                <c:pt idx="36">
                  <c:v>0.99930555555555567</c:v>
                </c:pt>
                <c:pt idx="37">
                  <c:v>0.99930555555555567</c:v>
                </c:pt>
                <c:pt idx="38">
                  <c:v>0.99930555555555567</c:v>
                </c:pt>
                <c:pt idx="39">
                  <c:v>0.99930555555555567</c:v>
                </c:pt>
                <c:pt idx="40">
                  <c:v>0.99930555555555567</c:v>
                </c:pt>
                <c:pt idx="41">
                  <c:v>0.99930555555555567</c:v>
                </c:pt>
                <c:pt idx="42">
                  <c:v>0.99930555555555567</c:v>
                </c:pt>
                <c:pt idx="43">
                  <c:v>0.99930555555555567</c:v>
                </c:pt>
                <c:pt idx="44">
                  <c:v>0.99930555555555567</c:v>
                </c:pt>
                <c:pt idx="45">
                  <c:v>0.99930555555555567</c:v>
                </c:pt>
                <c:pt idx="46">
                  <c:v>0.99930555555555567</c:v>
                </c:pt>
                <c:pt idx="47">
                  <c:v>0.99930555555555567</c:v>
                </c:pt>
                <c:pt idx="48">
                  <c:v>0.99930555555555567</c:v>
                </c:pt>
                <c:pt idx="49">
                  <c:v>0.99930555555555567</c:v>
                </c:pt>
                <c:pt idx="50">
                  <c:v>0.99930555555555567</c:v>
                </c:pt>
                <c:pt idx="51">
                  <c:v>0.99930555555555567</c:v>
                </c:pt>
                <c:pt idx="52">
                  <c:v>0.99930555555555567</c:v>
                </c:pt>
                <c:pt idx="53">
                  <c:v>0.99930555555555567</c:v>
                </c:pt>
                <c:pt idx="54">
                  <c:v>0.99930555555555567</c:v>
                </c:pt>
                <c:pt idx="55">
                  <c:v>0.99930555555555567</c:v>
                </c:pt>
                <c:pt idx="56">
                  <c:v>0.99930555555555567</c:v>
                </c:pt>
                <c:pt idx="57">
                  <c:v>0.99930555555555567</c:v>
                </c:pt>
                <c:pt idx="58">
                  <c:v>0.99930555555555567</c:v>
                </c:pt>
                <c:pt idx="59">
                  <c:v>0.99930555555555567</c:v>
                </c:pt>
                <c:pt idx="60">
                  <c:v>0.99930555555555567</c:v>
                </c:pt>
                <c:pt idx="61">
                  <c:v>0.99930555555555567</c:v>
                </c:pt>
                <c:pt idx="62">
                  <c:v>0.99930555555555567</c:v>
                </c:pt>
                <c:pt idx="63">
                  <c:v>0.99930555555555567</c:v>
                </c:pt>
                <c:pt idx="64">
                  <c:v>0.99930555555555567</c:v>
                </c:pt>
                <c:pt idx="65">
                  <c:v>0.99930555555555567</c:v>
                </c:pt>
                <c:pt idx="66">
                  <c:v>0.99930555555555567</c:v>
                </c:pt>
                <c:pt idx="67">
                  <c:v>0.99930555555555567</c:v>
                </c:pt>
                <c:pt idx="68">
                  <c:v>0.99930555555555567</c:v>
                </c:pt>
                <c:pt idx="69">
                  <c:v>0.99930555555555567</c:v>
                </c:pt>
                <c:pt idx="70">
                  <c:v>0.99930555555555567</c:v>
                </c:pt>
                <c:pt idx="71">
                  <c:v>0.99930555555555567</c:v>
                </c:pt>
                <c:pt idx="72">
                  <c:v>0.99930555555555567</c:v>
                </c:pt>
                <c:pt idx="73">
                  <c:v>0.99930555555555567</c:v>
                </c:pt>
                <c:pt idx="74">
                  <c:v>0.99930555555555567</c:v>
                </c:pt>
                <c:pt idx="75">
                  <c:v>0.99930555555555567</c:v>
                </c:pt>
                <c:pt idx="76">
                  <c:v>0.99930555555555567</c:v>
                </c:pt>
                <c:pt idx="77">
                  <c:v>0.99930555555555567</c:v>
                </c:pt>
                <c:pt idx="78">
                  <c:v>0.99930555555555567</c:v>
                </c:pt>
                <c:pt idx="79">
                  <c:v>0.99930555555555567</c:v>
                </c:pt>
                <c:pt idx="80">
                  <c:v>0.99930555555555567</c:v>
                </c:pt>
                <c:pt idx="81">
                  <c:v>0.99930555555555567</c:v>
                </c:pt>
                <c:pt idx="82">
                  <c:v>0.99930555555555567</c:v>
                </c:pt>
                <c:pt idx="83">
                  <c:v>0.99930555555555567</c:v>
                </c:pt>
                <c:pt idx="84">
                  <c:v>0.99930555555555567</c:v>
                </c:pt>
                <c:pt idx="85">
                  <c:v>0.99930555555555567</c:v>
                </c:pt>
                <c:pt idx="86">
                  <c:v>0.99930555555555567</c:v>
                </c:pt>
                <c:pt idx="87">
                  <c:v>0.99930555555555567</c:v>
                </c:pt>
                <c:pt idx="88">
                  <c:v>0.99930555555555567</c:v>
                </c:pt>
                <c:pt idx="89">
                  <c:v>0.99930555555555567</c:v>
                </c:pt>
                <c:pt idx="90">
                  <c:v>0.97847222222222219</c:v>
                </c:pt>
                <c:pt idx="91">
                  <c:v>0.97916666666666641</c:v>
                </c:pt>
                <c:pt idx="92">
                  <c:v>0.97916666666666641</c:v>
                </c:pt>
                <c:pt idx="93">
                  <c:v>0.97847222222222219</c:v>
                </c:pt>
                <c:pt idx="94">
                  <c:v>0.97847222222222219</c:v>
                </c:pt>
                <c:pt idx="95">
                  <c:v>0.97847222222222219</c:v>
                </c:pt>
                <c:pt idx="96">
                  <c:v>0.97847222222222219</c:v>
                </c:pt>
                <c:pt idx="97">
                  <c:v>0.97847222222222219</c:v>
                </c:pt>
                <c:pt idx="98">
                  <c:v>0.97847222222222219</c:v>
                </c:pt>
                <c:pt idx="99">
                  <c:v>0.97847222222222219</c:v>
                </c:pt>
                <c:pt idx="100">
                  <c:v>0.97847222222222219</c:v>
                </c:pt>
                <c:pt idx="101">
                  <c:v>0.97847222222222219</c:v>
                </c:pt>
                <c:pt idx="102">
                  <c:v>0.97847222222222219</c:v>
                </c:pt>
                <c:pt idx="103">
                  <c:v>0.97847222222222219</c:v>
                </c:pt>
                <c:pt idx="104">
                  <c:v>0.97847222222222219</c:v>
                </c:pt>
                <c:pt idx="105">
                  <c:v>0.97916666666666641</c:v>
                </c:pt>
                <c:pt idx="106">
                  <c:v>0.97916666666666641</c:v>
                </c:pt>
                <c:pt idx="107">
                  <c:v>0.97916666666666641</c:v>
                </c:pt>
                <c:pt idx="108">
                  <c:v>0.97847222222222219</c:v>
                </c:pt>
                <c:pt idx="109">
                  <c:v>0.97916666666666641</c:v>
                </c:pt>
                <c:pt idx="110">
                  <c:v>0.97847222222222219</c:v>
                </c:pt>
                <c:pt idx="111">
                  <c:v>0.97847222222222219</c:v>
                </c:pt>
                <c:pt idx="112">
                  <c:v>0.97916666666666641</c:v>
                </c:pt>
                <c:pt idx="113">
                  <c:v>0.97916666666666641</c:v>
                </c:pt>
                <c:pt idx="114">
                  <c:v>0.97847222222222219</c:v>
                </c:pt>
                <c:pt idx="115">
                  <c:v>0.97916666666666641</c:v>
                </c:pt>
                <c:pt idx="116">
                  <c:v>0.97916666666666641</c:v>
                </c:pt>
                <c:pt idx="117">
                  <c:v>0.97847222222222219</c:v>
                </c:pt>
                <c:pt idx="118">
                  <c:v>0.97847222222222219</c:v>
                </c:pt>
                <c:pt idx="119">
                  <c:v>0.97847222222222219</c:v>
                </c:pt>
                <c:pt idx="120">
                  <c:v>0.97847222222222219</c:v>
                </c:pt>
                <c:pt idx="121">
                  <c:v>0.97847222222222219</c:v>
                </c:pt>
                <c:pt idx="122">
                  <c:v>0.97847222222222219</c:v>
                </c:pt>
                <c:pt idx="123">
                  <c:v>0.97847222222222219</c:v>
                </c:pt>
                <c:pt idx="124">
                  <c:v>0.97847222222222219</c:v>
                </c:pt>
                <c:pt idx="125">
                  <c:v>0.97847222222222219</c:v>
                </c:pt>
                <c:pt idx="126">
                  <c:v>0.97847222222222219</c:v>
                </c:pt>
                <c:pt idx="127">
                  <c:v>0.97847222222222219</c:v>
                </c:pt>
                <c:pt idx="128">
                  <c:v>0.97847222222222219</c:v>
                </c:pt>
                <c:pt idx="129">
                  <c:v>0.97916666666666641</c:v>
                </c:pt>
                <c:pt idx="130">
                  <c:v>0.97847222222222219</c:v>
                </c:pt>
                <c:pt idx="131">
                  <c:v>0.97847222222222219</c:v>
                </c:pt>
                <c:pt idx="132">
                  <c:v>0.97916666666666641</c:v>
                </c:pt>
                <c:pt idx="133">
                  <c:v>0.97847222222222219</c:v>
                </c:pt>
                <c:pt idx="134">
                  <c:v>0.97847222222222219</c:v>
                </c:pt>
                <c:pt idx="135">
                  <c:v>0.97916666666666641</c:v>
                </c:pt>
                <c:pt idx="136">
                  <c:v>0.97916666666666641</c:v>
                </c:pt>
                <c:pt idx="137">
                  <c:v>0.97916666666666641</c:v>
                </c:pt>
                <c:pt idx="138">
                  <c:v>0.97847222222222219</c:v>
                </c:pt>
                <c:pt idx="139">
                  <c:v>0.97916666666666641</c:v>
                </c:pt>
                <c:pt idx="140">
                  <c:v>0.97916666666666641</c:v>
                </c:pt>
                <c:pt idx="141">
                  <c:v>0.97916666666666641</c:v>
                </c:pt>
                <c:pt idx="142">
                  <c:v>0.97916666666666641</c:v>
                </c:pt>
                <c:pt idx="143">
                  <c:v>0.97916666666666641</c:v>
                </c:pt>
                <c:pt idx="144">
                  <c:v>0.97847222222222219</c:v>
                </c:pt>
                <c:pt idx="145">
                  <c:v>0.97847222222222219</c:v>
                </c:pt>
                <c:pt idx="146">
                  <c:v>0.97847222222222219</c:v>
                </c:pt>
                <c:pt idx="147">
                  <c:v>0.97847222222222219</c:v>
                </c:pt>
                <c:pt idx="148">
                  <c:v>0.97847222222222219</c:v>
                </c:pt>
                <c:pt idx="149">
                  <c:v>0.97847222222222219</c:v>
                </c:pt>
                <c:pt idx="150">
                  <c:v>0.97916666666666641</c:v>
                </c:pt>
                <c:pt idx="151">
                  <c:v>0.97916666666666641</c:v>
                </c:pt>
                <c:pt idx="152">
                  <c:v>0.97916666666666641</c:v>
                </c:pt>
                <c:pt idx="153">
                  <c:v>0.97847222222222219</c:v>
                </c:pt>
                <c:pt idx="154">
                  <c:v>0.97916666666666641</c:v>
                </c:pt>
                <c:pt idx="155">
                  <c:v>0.97847222222222219</c:v>
                </c:pt>
                <c:pt idx="156">
                  <c:v>0.97916666666666641</c:v>
                </c:pt>
                <c:pt idx="157">
                  <c:v>0.97847222222222219</c:v>
                </c:pt>
                <c:pt idx="158">
                  <c:v>0.97916666666666641</c:v>
                </c:pt>
                <c:pt idx="159">
                  <c:v>0.97916666666666641</c:v>
                </c:pt>
                <c:pt idx="160">
                  <c:v>0.97916666666666641</c:v>
                </c:pt>
                <c:pt idx="161">
                  <c:v>0.97916666666666641</c:v>
                </c:pt>
                <c:pt idx="162">
                  <c:v>0.97847222222222219</c:v>
                </c:pt>
                <c:pt idx="163">
                  <c:v>0.97847222222222219</c:v>
                </c:pt>
                <c:pt idx="164">
                  <c:v>0.97916666666666641</c:v>
                </c:pt>
                <c:pt idx="165">
                  <c:v>0.97847222222222219</c:v>
                </c:pt>
                <c:pt idx="166">
                  <c:v>0.97847222222222219</c:v>
                </c:pt>
                <c:pt idx="167">
                  <c:v>0.97847222222222219</c:v>
                </c:pt>
                <c:pt idx="168">
                  <c:v>0.97847222222222219</c:v>
                </c:pt>
                <c:pt idx="169">
                  <c:v>0.97847222222222219</c:v>
                </c:pt>
                <c:pt idx="170">
                  <c:v>0.97847222222222219</c:v>
                </c:pt>
                <c:pt idx="171">
                  <c:v>0.97847222222222219</c:v>
                </c:pt>
                <c:pt idx="172">
                  <c:v>0.97847222222222219</c:v>
                </c:pt>
                <c:pt idx="173">
                  <c:v>0.97847222222222219</c:v>
                </c:pt>
                <c:pt idx="174">
                  <c:v>0.97847222222222219</c:v>
                </c:pt>
                <c:pt idx="175">
                  <c:v>0.97916666666666641</c:v>
                </c:pt>
                <c:pt idx="176">
                  <c:v>0.97847222222222219</c:v>
                </c:pt>
                <c:pt idx="177">
                  <c:v>0.97916666666666641</c:v>
                </c:pt>
                <c:pt idx="178">
                  <c:v>0.97847222222222219</c:v>
                </c:pt>
                <c:pt idx="179">
                  <c:v>0.97916666666666641</c:v>
                </c:pt>
                <c:pt idx="180">
                  <c:v>0.97916666666666641</c:v>
                </c:pt>
                <c:pt idx="181">
                  <c:v>0.97916666666666641</c:v>
                </c:pt>
                <c:pt idx="182">
                  <c:v>0.97916666666666641</c:v>
                </c:pt>
                <c:pt idx="183">
                  <c:v>0.97916666666666641</c:v>
                </c:pt>
                <c:pt idx="184">
                  <c:v>0.97916666666666641</c:v>
                </c:pt>
                <c:pt idx="185">
                  <c:v>0.97916666666666641</c:v>
                </c:pt>
                <c:pt idx="186">
                  <c:v>0.97916666666666641</c:v>
                </c:pt>
                <c:pt idx="187">
                  <c:v>0.97847222222222219</c:v>
                </c:pt>
                <c:pt idx="188">
                  <c:v>0.97916666666666641</c:v>
                </c:pt>
                <c:pt idx="189">
                  <c:v>0.97847222222222219</c:v>
                </c:pt>
                <c:pt idx="190">
                  <c:v>0.97916666666666641</c:v>
                </c:pt>
                <c:pt idx="191">
                  <c:v>0.97916666666666641</c:v>
                </c:pt>
                <c:pt idx="192">
                  <c:v>0.97847222222222219</c:v>
                </c:pt>
                <c:pt idx="193">
                  <c:v>0.97847222222222219</c:v>
                </c:pt>
                <c:pt idx="194">
                  <c:v>0.97847222222222219</c:v>
                </c:pt>
                <c:pt idx="195">
                  <c:v>0.97847222222222219</c:v>
                </c:pt>
                <c:pt idx="196">
                  <c:v>0.97916666666666641</c:v>
                </c:pt>
                <c:pt idx="197">
                  <c:v>0.97916666666666641</c:v>
                </c:pt>
                <c:pt idx="198">
                  <c:v>0.97847222222222219</c:v>
                </c:pt>
                <c:pt idx="199">
                  <c:v>0.97916666666666641</c:v>
                </c:pt>
                <c:pt idx="200">
                  <c:v>0.97916666666666641</c:v>
                </c:pt>
                <c:pt idx="201">
                  <c:v>0.97916666666666641</c:v>
                </c:pt>
                <c:pt idx="202">
                  <c:v>0.97916666666666641</c:v>
                </c:pt>
                <c:pt idx="203">
                  <c:v>0.97847222222222219</c:v>
                </c:pt>
                <c:pt idx="204">
                  <c:v>0.97847222222222219</c:v>
                </c:pt>
                <c:pt idx="205">
                  <c:v>0.97916666666666641</c:v>
                </c:pt>
                <c:pt idx="206">
                  <c:v>0.97916666666666641</c:v>
                </c:pt>
                <c:pt idx="207">
                  <c:v>0.97916666666666641</c:v>
                </c:pt>
                <c:pt idx="208">
                  <c:v>0.97916666666666641</c:v>
                </c:pt>
                <c:pt idx="209">
                  <c:v>0.97916666666666641</c:v>
                </c:pt>
                <c:pt idx="210">
                  <c:v>0.97847222222222219</c:v>
                </c:pt>
                <c:pt idx="211">
                  <c:v>0.97847222222222219</c:v>
                </c:pt>
                <c:pt idx="212">
                  <c:v>0.97847222222222219</c:v>
                </c:pt>
                <c:pt idx="213">
                  <c:v>0.97847222222222219</c:v>
                </c:pt>
                <c:pt idx="214">
                  <c:v>0.97847222222222219</c:v>
                </c:pt>
                <c:pt idx="215">
                  <c:v>0.97847222222222219</c:v>
                </c:pt>
                <c:pt idx="216">
                  <c:v>0.97916666666666641</c:v>
                </c:pt>
                <c:pt idx="217">
                  <c:v>0.97916666666666641</c:v>
                </c:pt>
                <c:pt idx="218">
                  <c:v>0.97847222222222219</c:v>
                </c:pt>
                <c:pt idx="219">
                  <c:v>0.97916666666666641</c:v>
                </c:pt>
                <c:pt idx="220">
                  <c:v>0.97916666666666641</c:v>
                </c:pt>
                <c:pt idx="221">
                  <c:v>0.97916666666666641</c:v>
                </c:pt>
                <c:pt idx="222">
                  <c:v>0.97847222222222219</c:v>
                </c:pt>
                <c:pt idx="223">
                  <c:v>0.97847222222222219</c:v>
                </c:pt>
                <c:pt idx="224">
                  <c:v>0.97916666666666641</c:v>
                </c:pt>
                <c:pt idx="225">
                  <c:v>0.97916666666666641</c:v>
                </c:pt>
                <c:pt idx="226">
                  <c:v>0.97847222222222219</c:v>
                </c:pt>
                <c:pt idx="227">
                  <c:v>0.97847222222222219</c:v>
                </c:pt>
                <c:pt idx="228">
                  <c:v>0.97916666666666641</c:v>
                </c:pt>
                <c:pt idx="229">
                  <c:v>0.97916666666666641</c:v>
                </c:pt>
                <c:pt idx="230">
                  <c:v>0.97916666666666641</c:v>
                </c:pt>
                <c:pt idx="231">
                  <c:v>0.97847222222222219</c:v>
                </c:pt>
                <c:pt idx="232">
                  <c:v>0.97847222222222219</c:v>
                </c:pt>
                <c:pt idx="233">
                  <c:v>0.97847222222222219</c:v>
                </c:pt>
                <c:pt idx="234">
                  <c:v>0.97847222222222219</c:v>
                </c:pt>
                <c:pt idx="235">
                  <c:v>0.97847222222222219</c:v>
                </c:pt>
                <c:pt idx="236">
                  <c:v>0.97847222222222219</c:v>
                </c:pt>
                <c:pt idx="237">
                  <c:v>0.97847222222222219</c:v>
                </c:pt>
                <c:pt idx="238">
                  <c:v>0.97916666666666641</c:v>
                </c:pt>
                <c:pt idx="239">
                  <c:v>0.97847222222222219</c:v>
                </c:pt>
                <c:pt idx="240">
                  <c:v>0.97847222222222219</c:v>
                </c:pt>
                <c:pt idx="241">
                  <c:v>0.97847222222222219</c:v>
                </c:pt>
                <c:pt idx="242">
                  <c:v>0.97916666666666641</c:v>
                </c:pt>
                <c:pt idx="243">
                  <c:v>0.97847222222222219</c:v>
                </c:pt>
                <c:pt idx="244">
                  <c:v>0.97916666666666641</c:v>
                </c:pt>
                <c:pt idx="245">
                  <c:v>0.97916666666666641</c:v>
                </c:pt>
                <c:pt idx="246">
                  <c:v>0.97916666666666641</c:v>
                </c:pt>
                <c:pt idx="247">
                  <c:v>0.97847222222222219</c:v>
                </c:pt>
                <c:pt idx="248">
                  <c:v>0.97916666666666641</c:v>
                </c:pt>
                <c:pt idx="249">
                  <c:v>0.97916666666666641</c:v>
                </c:pt>
                <c:pt idx="250">
                  <c:v>0.97847222222222219</c:v>
                </c:pt>
                <c:pt idx="251">
                  <c:v>0.97916666666666641</c:v>
                </c:pt>
                <c:pt idx="252">
                  <c:v>0.97916666666666641</c:v>
                </c:pt>
                <c:pt idx="253">
                  <c:v>0.95763888888888971</c:v>
                </c:pt>
                <c:pt idx="254">
                  <c:v>0.9583333333333337</c:v>
                </c:pt>
                <c:pt idx="255">
                  <c:v>0.9583333333333337</c:v>
                </c:pt>
                <c:pt idx="256">
                  <c:v>0.95763888888888971</c:v>
                </c:pt>
                <c:pt idx="257">
                  <c:v>0.95763888888888971</c:v>
                </c:pt>
                <c:pt idx="258">
                  <c:v>0.95763888888888971</c:v>
                </c:pt>
                <c:pt idx="259">
                  <c:v>0.95763888888888971</c:v>
                </c:pt>
                <c:pt idx="260">
                  <c:v>0.95763888888888971</c:v>
                </c:pt>
                <c:pt idx="261">
                  <c:v>0.95763888888888971</c:v>
                </c:pt>
                <c:pt idx="262">
                  <c:v>0.95763888888888971</c:v>
                </c:pt>
                <c:pt idx="263">
                  <c:v>0.95763888888888971</c:v>
                </c:pt>
                <c:pt idx="264">
                  <c:v>0.95763888888888971</c:v>
                </c:pt>
                <c:pt idx="265">
                  <c:v>0.95763888888888971</c:v>
                </c:pt>
                <c:pt idx="266">
                  <c:v>0.95763888888888971</c:v>
                </c:pt>
                <c:pt idx="267">
                  <c:v>0.95763888888888971</c:v>
                </c:pt>
                <c:pt idx="268">
                  <c:v>0.9583333333333337</c:v>
                </c:pt>
                <c:pt idx="269">
                  <c:v>0.9583333333333337</c:v>
                </c:pt>
                <c:pt idx="270">
                  <c:v>0.9583333333333337</c:v>
                </c:pt>
                <c:pt idx="271">
                  <c:v>0.95763888888888971</c:v>
                </c:pt>
                <c:pt idx="272">
                  <c:v>0.9583333333333337</c:v>
                </c:pt>
                <c:pt idx="273">
                  <c:v>0.95763888888888971</c:v>
                </c:pt>
                <c:pt idx="274">
                  <c:v>0.95763888888888971</c:v>
                </c:pt>
                <c:pt idx="275">
                  <c:v>0.9583333333333337</c:v>
                </c:pt>
                <c:pt idx="276">
                  <c:v>0.9583333333333337</c:v>
                </c:pt>
                <c:pt idx="277">
                  <c:v>0.95763888888888971</c:v>
                </c:pt>
                <c:pt idx="278">
                  <c:v>0.9583333333333337</c:v>
                </c:pt>
                <c:pt idx="279">
                  <c:v>0.9583333333333337</c:v>
                </c:pt>
                <c:pt idx="280">
                  <c:v>0.95763888888888971</c:v>
                </c:pt>
                <c:pt idx="281">
                  <c:v>0.95763888888888971</c:v>
                </c:pt>
                <c:pt idx="282">
                  <c:v>0.95763888888888971</c:v>
                </c:pt>
                <c:pt idx="283">
                  <c:v>0.95763888888888971</c:v>
                </c:pt>
                <c:pt idx="284">
                  <c:v>0.95763888888888971</c:v>
                </c:pt>
                <c:pt idx="285">
                  <c:v>0.95763888888888971</c:v>
                </c:pt>
                <c:pt idx="286">
                  <c:v>0.95763888888888971</c:v>
                </c:pt>
                <c:pt idx="287">
                  <c:v>0.95763888888888971</c:v>
                </c:pt>
                <c:pt idx="288">
                  <c:v>0.95763888888888971</c:v>
                </c:pt>
                <c:pt idx="289">
                  <c:v>0.95763888888888971</c:v>
                </c:pt>
                <c:pt idx="290">
                  <c:v>0.95763888888888971</c:v>
                </c:pt>
                <c:pt idx="291">
                  <c:v>0.95763888888888971</c:v>
                </c:pt>
                <c:pt idx="292">
                  <c:v>0.9583333333333337</c:v>
                </c:pt>
                <c:pt idx="293">
                  <c:v>0.95763888888888971</c:v>
                </c:pt>
                <c:pt idx="294">
                  <c:v>0.95763888888888971</c:v>
                </c:pt>
                <c:pt idx="295">
                  <c:v>0.9583333333333337</c:v>
                </c:pt>
                <c:pt idx="296">
                  <c:v>0.95763888888888971</c:v>
                </c:pt>
                <c:pt idx="297">
                  <c:v>0.95763888888888971</c:v>
                </c:pt>
                <c:pt idx="298">
                  <c:v>0.9583333333333337</c:v>
                </c:pt>
                <c:pt idx="299">
                  <c:v>0.9583333333333337</c:v>
                </c:pt>
                <c:pt idx="300">
                  <c:v>0.9583333333333337</c:v>
                </c:pt>
                <c:pt idx="301">
                  <c:v>0.95763888888888971</c:v>
                </c:pt>
                <c:pt idx="302">
                  <c:v>0.9583333333333337</c:v>
                </c:pt>
                <c:pt idx="303">
                  <c:v>0.9583333333333337</c:v>
                </c:pt>
                <c:pt idx="304">
                  <c:v>0.9583333333333337</c:v>
                </c:pt>
                <c:pt idx="305">
                  <c:v>0.9583333333333337</c:v>
                </c:pt>
                <c:pt idx="306">
                  <c:v>0.9583333333333337</c:v>
                </c:pt>
                <c:pt idx="307">
                  <c:v>0.95763888888888971</c:v>
                </c:pt>
                <c:pt idx="308">
                  <c:v>0.95763888888888971</c:v>
                </c:pt>
                <c:pt idx="309">
                  <c:v>0.95763888888888971</c:v>
                </c:pt>
                <c:pt idx="310">
                  <c:v>0.95763888888888971</c:v>
                </c:pt>
                <c:pt idx="311">
                  <c:v>0.95763888888888971</c:v>
                </c:pt>
                <c:pt idx="312">
                  <c:v>0.95763888888888971</c:v>
                </c:pt>
                <c:pt idx="313">
                  <c:v>0.9583333333333337</c:v>
                </c:pt>
                <c:pt idx="314">
                  <c:v>0.9583333333333337</c:v>
                </c:pt>
                <c:pt idx="315">
                  <c:v>0.9583333333333337</c:v>
                </c:pt>
                <c:pt idx="316">
                  <c:v>0.95763888888888971</c:v>
                </c:pt>
                <c:pt idx="317">
                  <c:v>0.9583333333333337</c:v>
                </c:pt>
                <c:pt idx="318">
                  <c:v>0.95763888888888971</c:v>
                </c:pt>
                <c:pt idx="319">
                  <c:v>0.9583333333333337</c:v>
                </c:pt>
                <c:pt idx="320">
                  <c:v>0.95763888888888971</c:v>
                </c:pt>
                <c:pt idx="321">
                  <c:v>0.9583333333333337</c:v>
                </c:pt>
                <c:pt idx="322">
                  <c:v>0.9583333333333337</c:v>
                </c:pt>
                <c:pt idx="323">
                  <c:v>0.9583333333333337</c:v>
                </c:pt>
                <c:pt idx="324">
                  <c:v>0.9583333333333337</c:v>
                </c:pt>
                <c:pt idx="325">
                  <c:v>0.95763888888888971</c:v>
                </c:pt>
                <c:pt idx="326">
                  <c:v>0.95763888888888971</c:v>
                </c:pt>
                <c:pt idx="327">
                  <c:v>0.9583333333333337</c:v>
                </c:pt>
                <c:pt idx="328">
                  <c:v>0.95763888888888971</c:v>
                </c:pt>
                <c:pt idx="329">
                  <c:v>0.95763888888888971</c:v>
                </c:pt>
                <c:pt idx="330">
                  <c:v>0.95763888888888971</c:v>
                </c:pt>
                <c:pt idx="331">
                  <c:v>0.95763888888888971</c:v>
                </c:pt>
                <c:pt idx="332">
                  <c:v>0.95763888888888971</c:v>
                </c:pt>
                <c:pt idx="333">
                  <c:v>0.95763888888888971</c:v>
                </c:pt>
                <c:pt idx="334">
                  <c:v>0.95763888888888971</c:v>
                </c:pt>
                <c:pt idx="335">
                  <c:v>0.95763888888888971</c:v>
                </c:pt>
                <c:pt idx="336">
                  <c:v>0.95763888888888971</c:v>
                </c:pt>
                <c:pt idx="337">
                  <c:v>0.95763888888888971</c:v>
                </c:pt>
                <c:pt idx="338">
                  <c:v>0.9583333333333337</c:v>
                </c:pt>
                <c:pt idx="339">
                  <c:v>0.95763888888888971</c:v>
                </c:pt>
                <c:pt idx="340">
                  <c:v>0.9583333333333337</c:v>
                </c:pt>
                <c:pt idx="341">
                  <c:v>0.95763888888888971</c:v>
                </c:pt>
                <c:pt idx="342">
                  <c:v>0.9583333333333337</c:v>
                </c:pt>
                <c:pt idx="343">
                  <c:v>0.9583333333333337</c:v>
                </c:pt>
                <c:pt idx="344">
                  <c:v>0.9583333333333337</c:v>
                </c:pt>
                <c:pt idx="345">
                  <c:v>0.9583333333333337</c:v>
                </c:pt>
                <c:pt idx="346">
                  <c:v>0.9583333333333337</c:v>
                </c:pt>
                <c:pt idx="347">
                  <c:v>0.9583333333333337</c:v>
                </c:pt>
                <c:pt idx="348">
                  <c:v>0.9583333333333337</c:v>
                </c:pt>
                <c:pt idx="349">
                  <c:v>0.9583333333333337</c:v>
                </c:pt>
                <c:pt idx="350">
                  <c:v>0.95763888888888971</c:v>
                </c:pt>
                <c:pt idx="351">
                  <c:v>0.9583333333333337</c:v>
                </c:pt>
                <c:pt idx="352">
                  <c:v>0.95763888888888971</c:v>
                </c:pt>
                <c:pt idx="353">
                  <c:v>0.9583333333333337</c:v>
                </c:pt>
                <c:pt idx="354">
                  <c:v>0.9583333333333337</c:v>
                </c:pt>
                <c:pt idx="355">
                  <c:v>0.95763888888888971</c:v>
                </c:pt>
                <c:pt idx="356">
                  <c:v>0.95763888888888971</c:v>
                </c:pt>
                <c:pt idx="357">
                  <c:v>0.95763888888888971</c:v>
                </c:pt>
                <c:pt idx="358">
                  <c:v>0.95763888888888971</c:v>
                </c:pt>
                <c:pt idx="359">
                  <c:v>0.9583333333333337</c:v>
                </c:pt>
                <c:pt idx="360">
                  <c:v>0.9583333333333337</c:v>
                </c:pt>
                <c:pt idx="361">
                  <c:v>0.95763888888888971</c:v>
                </c:pt>
                <c:pt idx="362">
                  <c:v>0.9583333333333337</c:v>
                </c:pt>
                <c:pt idx="363">
                  <c:v>0.9583333333333337</c:v>
                </c:pt>
                <c:pt idx="364">
                  <c:v>0.9583333333333337</c:v>
                </c:pt>
                <c:pt idx="365">
                  <c:v>0.9583333333333337</c:v>
                </c:pt>
                <c:pt idx="366">
                  <c:v>0.95763888888888971</c:v>
                </c:pt>
                <c:pt idx="367">
                  <c:v>0.95763888888888971</c:v>
                </c:pt>
                <c:pt idx="368">
                  <c:v>0.9583333333333337</c:v>
                </c:pt>
                <c:pt idx="369">
                  <c:v>0.9583333333333337</c:v>
                </c:pt>
                <c:pt idx="370">
                  <c:v>0.9583333333333337</c:v>
                </c:pt>
                <c:pt idx="371">
                  <c:v>0.9583333333333337</c:v>
                </c:pt>
                <c:pt idx="372">
                  <c:v>0.9583333333333337</c:v>
                </c:pt>
                <c:pt idx="373">
                  <c:v>0.95763888888888971</c:v>
                </c:pt>
                <c:pt idx="374">
                  <c:v>0.95763888888888971</c:v>
                </c:pt>
                <c:pt idx="375">
                  <c:v>0.95763888888888971</c:v>
                </c:pt>
                <c:pt idx="376">
                  <c:v>0.95763888888888971</c:v>
                </c:pt>
                <c:pt idx="377">
                  <c:v>0.95763888888888971</c:v>
                </c:pt>
                <c:pt idx="378">
                  <c:v>0.95763888888888971</c:v>
                </c:pt>
                <c:pt idx="379">
                  <c:v>0.9583333333333337</c:v>
                </c:pt>
                <c:pt idx="380">
                  <c:v>0.9583333333333337</c:v>
                </c:pt>
                <c:pt idx="381">
                  <c:v>0.95763888888888971</c:v>
                </c:pt>
                <c:pt idx="382">
                  <c:v>0.9583333333333337</c:v>
                </c:pt>
                <c:pt idx="383">
                  <c:v>0.9583333333333337</c:v>
                </c:pt>
                <c:pt idx="384">
                  <c:v>0.9583333333333337</c:v>
                </c:pt>
                <c:pt idx="385">
                  <c:v>0.95763888888888971</c:v>
                </c:pt>
                <c:pt idx="386">
                  <c:v>0.95763888888888971</c:v>
                </c:pt>
                <c:pt idx="387">
                  <c:v>0.9583333333333337</c:v>
                </c:pt>
                <c:pt idx="388">
                  <c:v>0.9583333333333337</c:v>
                </c:pt>
                <c:pt idx="389">
                  <c:v>0.95763888888888971</c:v>
                </c:pt>
                <c:pt idx="390">
                  <c:v>0.95763888888888971</c:v>
                </c:pt>
                <c:pt idx="391">
                  <c:v>0.9583333333333337</c:v>
                </c:pt>
                <c:pt idx="392">
                  <c:v>0.9583333333333337</c:v>
                </c:pt>
                <c:pt idx="393">
                  <c:v>0.9583333333333337</c:v>
                </c:pt>
                <c:pt idx="394">
                  <c:v>0.95763888888888971</c:v>
                </c:pt>
                <c:pt idx="395">
                  <c:v>0.95763888888888971</c:v>
                </c:pt>
                <c:pt idx="396">
                  <c:v>0.95763888888888971</c:v>
                </c:pt>
                <c:pt idx="397">
                  <c:v>0.95763888888888971</c:v>
                </c:pt>
                <c:pt idx="398">
                  <c:v>0.95763888888888971</c:v>
                </c:pt>
                <c:pt idx="399">
                  <c:v>0.95763888888888971</c:v>
                </c:pt>
                <c:pt idx="400">
                  <c:v>0.95763888888888971</c:v>
                </c:pt>
                <c:pt idx="401">
                  <c:v>0.9583333333333337</c:v>
                </c:pt>
                <c:pt idx="402">
                  <c:v>0.95763888888888971</c:v>
                </c:pt>
                <c:pt idx="403">
                  <c:v>0.95763888888888971</c:v>
                </c:pt>
                <c:pt idx="404">
                  <c:v>0.95763888888888971</c:v>
                </c:pt>
                <c:pt idx="405">
                  <c:v>0.9583333333333337</c:v>
                </c:pt>
                <c:pt idx="406">
                  <c:v>0.95763888888888971</c:v>
                </c:pt>
                <c:pt idx="407">
                  <c:v>0.9583333333333337</c:v>
                </c:pt>
                <c:pt idx="408">
                  <c:v>0.9583333333333337</c:v>
                </c:pt>
                <c:pt idx="409">
                  <c:v>0.9583333333333337</c:v>
                </c:pt>
                <c:pt idx="410">
                  <c:v>0.95763888888888971</c:v>
                </c:pt>
                <c:pt idx="411">
                  <c:v>0.9583333333333337</c:v>
                </c:pt>
                <c:pt idx="412">
                  <c:v>0.9583333333333337</c:v>
                </c:pt>
                <c:pt idx="413">
                  <c:v>0.95763888888888971</c:v>
                </c:pt>
                <c:pt idx="414">
                  <c:v>0.9583333333333337</c:v>
                </c:pt>
                <c:pt idx="415">
                  <c:v>0.9583333333333337</c:v>
                </c:pt>
                <c:pt idx="416">
                  <c:v>0.93680555555555622</c:v>
                </c:pt>
                <c:pt idx="417">
                  <c:v>0.93680555555555622</c:v>
                </c:pt>
                <c:pt idx="418">
                  <c:v>0.93680555555555622</c:v>
                </c:pt>
                <c:pt idx="419">
                  <c:v>0.93680555555555622</c:v>
                </c:pt>
                <c:pt idx="420">
                  <c:v>0.93680555555555622</c:v>
                </c:pt>
                <c:pt idx="421">
                  <c:v>0.93680555555555622</c:v>
                </c:pt>
                <c:pt idx="422">
                  <c:v>0.93680555555555622</c:v>
                </c:pt>
                <c:pt idx="423">
                  <c:v>0.93680555555555622</c:v>
                </c:pt>
                <c:pt idx="424">
                  <c:v>0.93680555555555622</c:v>
                </c:pt>
                <c:pt idx="425">
                  <c:v>0.93680555555555622</c:v>
                </c:pt>
                <c:pt idx="426">
                  <c:v>0.93680555555555622</c:v>
                </c:pt>
                <c:pt idx="427">
                  <c:v>0.93680555555555622</c:v>
                </c:pt>
                <c:pt idx="428">
                  <c:v>0.93680555555555622</c:v>
                </c:pt>
                <c:pt idx="429">
                  <c:v>0.93680555555555622</c:v>
                </c:pt>
                <c:pt idx="430">
                  <c:v>0.93680555555555622</c:v>
                </c:pt>
                <c:pt idx="431">
                  <c:v>0.93680555555555622</c:v>
                </c:pt>
                <c:pt idx="432">
                  <c:v>0.93680555555555622</c:v>
                </c:pt>
                <c:pt idx="433">
                  <c:v>0.93680555555555622</c:v>
                </c:pt>
                <c:pt idx="434">
                  <c:v>0.93680555555555622</c:v>
                </c:pt>
                <c:pt idx="435">
                  <c:v>0.93680555555555622</c:v>
                </c:pt>
                <c:pt idx="436">
                  <c:v>0.93680555555555622</c:v>
                </c:pt>
                <c:pt idx="437">
                  <c:v>0.93680555555555622</c:v>
                </c:pt>
                <c:pt idx="438">
                  <c:v>0.93680555555555622</c:v>
                </c:pt>
              </c:numCache>
            </c:numRef>
          </c:xVal>
          <c:yVal>
            <c:numRef>
              <c:f>FM_00Z_T19_40_32ZD_201450_20160!$P$10377:$P$10815</c:f>
              <c:numCache>
                <c:formatCode>General</c:formatCode>
                <c:ptCount val="439"/>
                <c:pt idx="0">
                  <c:v>5267.2</c:v>
                </c:pt>
                <c:pt idx="1">
                  <c:v>5267.2</c:v>
                </c:pt>
                <c:pt idx="2">
                  <c:v>5267.2</c:v>
                </c:pt>
                <c:pt idx="3">
                  <c:v>5267.2</c:v>
                </c:pt>
                <c:pt idx="4">
                  <c:v>5267.2</c:v>
                </c:pt>
                <c:pt idx="5">
                  <c:v>5267.2</c:v>
                </c:pt>
                <c:pt idx="6">
                  <c:v>5267.2</c:v>
                </c:pt>
                <c:pt idx="7">
                  <c:v>5267.2</c:v>
                </c:pt>
                <c:pt idx="8">
                  <c:v>5267.2</c:v>
                </c:pt>
                <c:pt idx="9">
                  <c:v>5267.2</c:v>
                </c:pt>
                <c:pt idx="10">
                  <c:v>5267.2</c:v>
                </c:pt>
                <c:pt idx="11">
                  <c:v>5178.5</c:v>
                </c:pt>
                <c:pt idx="12">
                  <c:v>5178.5</c:v>
                </c:pt>
                <c:pt idx="13">
                  <c:v>5178.5</c:v>
                </c:pt>
                <c:pt idx="14">
                  <c:v>5178.5</c:v>
                </c:pt>
                <c:pt idx="15">
                  <c:v>5178.5</c:v>
                </c:pt>
                <c:pt idx="16">
                  <c:v>5178.5</c:v>
                </c:pt>
                <c:pt idx="17">
                  <c:v>5178.5</c:v>
                </c:pt>
                <c:pt idx="18">
                  <c:v>5178.5</c:v>
                </c:pt>
                <c:pt idx="19">
                  <c:v>5178.5</c:v>
                </c:pt>
                <c:pt idx="20">
                  <c:v>5178.5</c:v>
                </c:pt>
                <c:pt idx="21">
                  <c:v>5178.5</c:v>
                </c:pt>
                <c:pt idx="22">
                  <c:v>5178.5</c:v>
                </c:pt>
                <c:pt idx="23">
                  <c:v>5178.5</c:v>
                </c:pt>
                <c:pt idx="24">
                  <c:v>5218.5</c:v>
                </c:pt>
                <c:pt idx="25">
                  <c:v>5178.5</c:v>
                </c:pt>
                <c:pt idx="26">
                  <c:v>5178.5</c:v>
                </c:pt>
                <c:pt idx="27">
                  <c:v>5218.5</c:v>
                </c:pt>
                <c:pt idx="28">
                  <c:v>5178.5</c:v>
                </c:pt>
                <c:pt idx="29">
                  <c:v>5218.5</c:v>
                </c:pt>
                <c:pt idx="30">
                  <c:v>5178.5</c:v>
                </c:pt>
                <c:pt idx="31">
                  <c:v>5178.5</c:v>
                </c:pt>
                <c:pt idx="32">
                  <c:v>5000.7</c:v>
                </c:pt>
                <c:pt idx="33">
                  <c:v>5000.7</c:v>
                </c:pt>
                <c:pt idx="34">
                  <c:v>5267.2</c:v>
                </c:pt>
                <c:pt idx="35">
                  <c:v>5267.2</c:v>
                </c:pt>
                <c:pt idx="36">
                  <c:v>5267.2</c:v>
                </c:pt>
                <c:pt idx="37">
                  <c:v>5267.2</c:v>
                </c:pt>
                <c:pt idx="38">
                  <c:v>5267.2</c:v>
                </c:pt>
                <c:pt idx="39">
                  <c:v>5267.2</c:v>
                </c:pt>
                <c:pt idx="40">
                  <c:v>5178.5</c:v>
                </c:pt>
                <c:pt idx="41">
                  <c:v>5178.5</c:v>
                </c:pt>
                <c:pt idx="42">
                  <c:v>5178.5</c:v>
                </c:pt>
                <c:pt idx="43">
                  <c:v>5178.5</c:v>
                </c:pt>
                <c:pt idx="44">
                  <c:v>5178.5</c:v>
                </c:pt>
                <c:pt idx="45">
                  <c:v>5178.5</c:v>
                </c:pt>
                <c:pt idx="46">
                  <c:v>5178.5</c:v>
                </c:pt>
                <c:pt idx="47">
                  <c:v>5178.5</c:v>
                </c:pt>
                <c:pt idx="48">
                  <c:v>5178.5</c:v>
                </c:pt>
                <c:pt idx="49">
                  <c:v>5218.5</c:v>
                </c:pt>
                <c:pt idx="50">
                  <c:v>5178.5</c:v>
                </c:pt>
                <c:pt idx="51">
                  <c:v>5178.5</c:v>
                </c:pt>
                <c:pt idx="52">
                  <c:v>5218.5</c:v>
                </c:pt>
                <c:pt idx="53">
                  <c:v>5218.5</c:v>
                </c:pt>
                <c:pt idx="54">
                  <c:v>5218.5</c:v>
                </c:pt>
                <c:pt idx="55">
                  <c:v>5000.7</c:v>
                </c:pt>
                <c:pt idx="56">
                  <c:v>5000.7</c:v>
                </c:pt>
                <c:pt idx="57">
                  <c:v>5178.5</c:v>
                </c:pt>
                <c:pt idx="58">
                  <c:v>5178.5</c:v>
                </c:pt>
                <c:pt idx="59">
                  <c:v>5178.5</c:v>
                </c:pt>
                <c:pt idx="60">
                  <c:v>5178.5</c:v>
                </c:pt>
                <c:pt idx="61">
                  <c:v>5178.5</c:v>
                </c:pt>
                <c:pt idx="62">
                  <c:v>5218.5</c:v>
                </c:pt>
                <c:pt idx="63">
                  <c:v>5000.7</c:v>
                </c:pt>
                <c:pt idx="64">
                  <c:v>5296.9</c:v>
                </c:pt>
                <c:pt idx="65">
                  <c:v>5296.9</c:v>
                </c:pt>
                <c:pt idx="66">
                  <c:v>5267.2</c:v>
                </c:pt>
                <c:pt idx="67">
                  <c:v>5267.2</c:v>
                </c:pt>
                <c:pt idx="68">
                  <c:v>5267.2</c:v>
                </c:pt>
                <c:pt idx="69">
                  <c:v>5267.2</c:v>
                </c:pt>
                <c:pt idx="70">
                  <c:v>5267.2</c:v>
                </c:pt>
                <c:pt idx="71">
                  <c:v>5267.2</c:v>
                </c:pt>
                <c:pt idx="72">
                  <c:v>5267.2</c:v>
                </c:pt>
                <c:pt idx="73">
                  <c:v>5178.5</c:v>
                </c:pt>
                <c:pt idx="74">
                  <c:v>5178.5</c:v>
                </c:pt>
                <c:pt idx="75">
                  <c:v>5178.5</c:v>
                </c:pt>
                <c:pt idx="76">
                  <c:v>5178.5</c:v>
                </c:pt>
                <c:pt idx="77">
                  <c:v>5178.5</c:v>
                </c:pt>
                <c:pt idx="78">
                  <c:v>5178.5</c:v>
                </c:pt>
                <c:pt idx="79">
                  <c:v>5178.5</c:v>
                </c:pt>
                <c:pt idx="80">
                  <c:v>5178.5</c:v>
                </c:pt>
                <c:pt idx="81">
                  <c:v>5218.5</c:v>
                </c:pt>
                <c:pt idx="82">
                  <c:v>5178.5</c:v>
                </c:pt>
                <c:pt idx="83">
                  <c:v>5218.5</c:v>
                </c:pt>
                <c:pt idx="84">
                  <c:v>5218.5</c:v>
                </c:pt>
                <c:pt idx="85">
                  <c:v>5178.5</c:v>
                </c:pt>
                <c:pt idx="86">
                  <c:v>5000.7</c:v>
                </c:pt>
                <c:pt idx="87">
                  <c:v>5000.7</c:v>
                </c:pt>
                <c:pt idx="88">
                  <c:v>5000.7</c:v>
                </c:pt>
                <c:pt idx="89">
                  <c:v>5000.7</c:v>
                </c:pt>
                <c:pt idx="90">
                  <c:v>5107.2</c:v>
                </c:pt>
                <c:pt idx="91">
                  <c:v>5107.2</c:v>
                </c:pt>
                <c:pt idx="92">
                  <c:v>5107.2</c:v>
                </c:pt>
                <c:pt idx="93">
                  <c:v>5230.4000000000005</c:v>
                </c:pt>
                <c:pt idx="94">
                  <c:v>5107.2</c:v>
                </c:pt>
                <c:pt idx="95">
                  <c:v>5230.4000000000005</c:v>
                </c:pt>
                <c:pt idx="96">
                  <c:v>5107.2</c:v>
                </c:pt>
                <c:pt idx="97">
                  <c:v>5230.4000000000005</c:v>
                </c:pt>
                <c:pt idx="98">
                  <c:v>5107.2</c:v>
                </c:pt>
                <c:pt idx="99">
                  <c:v>5107.2</c:v>
                </c:pt>
                <c:pt idx="100">
                  <c:v>5107.2</c:v>
                </c:pt>
                <c:pt idx="101">
                  <c:v>5107.2</c:v>
                </c:pt>
                <c:pt idx="102">
                  <c:v>4799.9000000000005</c:v>
                </c:pt>
                <c:pt idx="103">
                  <c:v>4918.4000000000005</c:v>
                </c:pt>
                <c:pt idx="104">
                  <c:v>4799.9000000000005</c:v>
                </c:pt>
                <c:pt idx="105">
                  <c:v>4799.9000000000005</c:v>
                </c:pt>
                <c:pt idx="106">
                  <c:v>4799.9000000000005</c:v>
                </c:pt>
                <c:pt idx="107">
                  <c:v>4799.9000000000005</c:v>
                </c:pt>
                <c:pt idx="108">
                  <c:v>4918.4000000000005</c:v>
                </c:pt>
                <c:pt idx="109">
                  <c:v>4799.9000000000005</c:v>
                </c:pt>
                <c:pt idx="110">
                  <c:v>4918.4000000000005</c:v>
                </c:pt>
                <c:pt idx="111">
                  <c:v>4918.4000000000005</c:v>
                </c:pt>
                <c:pt idx="112">
                  <c:v>4799.9000000000005</c:v>
                </c:pt>
                <c:pt idx="113">
                  <c:v>4799.9000000000005</c:v>
                </c:pt>
                <c:pt idx="114">
                  <c:v>4918.4000000000005</c:v>
                </c:pt>
                <c:pt idx="115">
                  <c:v>4799.9000000000005</c:v>
                </c:pt>
                <c:pt idx="116">
                  <c:v>4799.9000000000005</c:v>
                </c:pt>
                <c:pt idx="117">
                  <c:v>4918.4000000000005</c:v>
                </c:pt>
                <c:pt idx="118">
                  <c:v>4918.4000000000005</c:v>
                </c:pt>
                <c:pt idx="119">
                  <c:v>4918.4000000000005</c:v>
                </c:pt>
                <c:pt idx="120">
                  <c:v>4918.4000000000005</c:v>
                </c:pt>
                <c:pt idx="121">
                  <c:v>4918.4000000000005</c:v>
                </c:pt>
                <c:pt idx="122">
                  <c:v>4918.4000000000005</c:v>
                </c:pt>
                <c:pt idx="123">
                  <c:v>4918.4000000000005</c:v>
                </c:pt>
                <c:pt idx="124">
                  <c:v>4918.4000000000005</c:v>
                </c:pt>
                <c:pt idx="125">
                  <c:v>4918.4000000000005</c:v>
                </c:pt>
                <c:pt idx="126">
                  <c:v>4918.4000000000005</c:v>
                </c:pt>
                <c:pt idx="127">
                  <c:v>4918.4000000000005</c:v>
                </c:pt>
                <c:pt idx="128">
                  <c:v>4918.4000000000005</c:v>
                </c:pt>
                <c:pt idx="129">
                  <c:v>4799.9000000000005</c:v>
                </c:pt>
                <c:pt idx="130">
                  <c:v>4918.4000000000005</c:v>
                </c:pt>
                <c:pt idx="131">
                  <c:v>4918.4000000000005</c:v>
                </c:pt>
                <c:pt idx="132">
                  <c:v>4799.9000000000005</c:v>
                </c:pt>
                <c:pt idx="133">
                  <c:v>4918.4000000000005</c:v>
                </c:pt>
                <c:pt idx="134">
                  <c:v>4918.4000000000005</c:v>
                </c:pt>
                <c:pt idx="135">
                  <c:v>4799.9000000000005</c:v>
                </c:pt>
                <c:pt idx="136">
                  <c:v>4799.9000000000005</c:v>
                </c:pt>
                <c:pt idx="137">
                  <c:v>4799.9000000000005</c:v>
                </c:pt>
                <c:pt idx="138">
                  <c:v>4799.9000000000005</c:v>
                </c:pt>
                <c:pt idx="139">
                  <c:v>4799.9000000000005</c:v>
                </c:pt>
                <c:pt idx="140">
                  <c:v>4799.9000000000005</c:v>
                </c:pt>
                <c:pt idx="141">
                  <c:v>4799.9000000000005</c:v>
                </c:pt>
                <c:pt idx="142">
                  <c:v>5107.2</c:v>
                </c:pt>
                <c:pt idx="143">
                  <c:v>4799.9000000000005</c:v>
                </c:pt>
                <c:pt idx="144">
                  <c:v>5107.2</c:v>
                </c:pt>
                <c:pt idx="145">
                  <c:v>5107.2</c:v>
                </c:pt>
                <c:pt idx="146">
                  <c:v>5107.2</c:v>
                </c:pt>
                <c:pt idx="147">
                  <c:v>5107.2</c:v>
                </c:pt>
                <c:pt idx="148">
                  <c:v>4799.9000000000005</c:v>
                </c:pt>
                <c:pt idx="149">
                  <c:v>4799.9000000000005</c:v>
                </c:pt>
                <c:pt idx="150">
                  <c:v>4799.9000000000005</c:v>
                </c:pt>
                <c:pt idx="151">
                  <c:v>4799.9000000000005</c:v>
                </c:pt>
                <c:pt idx="152">
                  <c:v>4799.9000000000005</c:v>
                </c:pt>
                <c:pt idx="153">
                  <c:v>4799.9000000000005</c:v>
                </c:pt>
                <c:pt idx="154">
                  <c:v>4799.9000000000005</c:v>
                </c:pt>
                <c:pt idx="155">
                  <c:v>4918.4000000000005</c:v>
                </c:pt>
                <c:pt idx="156">
                  <c:v>4799.9000000000005</c:v>
                </c:pt>
                <c:pt idx="157">
                  <c:v>4918.4000000000005</c:v>
                </c:pt>
                <c:pt idx="158">
                  <c:v>4799.9000000000005</c:v>
                </c:pt>
                <c:pt idx="159">
                  <c:v>4799.9000000000005</c:v>
                </c:pt>
                <c:pt idx="160">
                  <c:v>4799.9000000000005</c:v>
                </c:pt>
                <c:pt idx="161">
                  <c:v>4799.9000000000005</c:v>
                </c:pt>
                <c:pt idx="162">
                  <c:v>4918.4000000000005</c:v>
                </c:pt>
                <c:pt idx="163">
                  <c:v>4918.4000000000005</c:v>
                </c:pt>
                <c:pt idx="164">
                  <c:v>4799.9000000000005</c:v>
                </c:pt>
                <c:pt idx="165">
                  <c:v>4918.4000000000005</c:v>
                </c:pt>
                <c:pt idx="166">
                  <c:v>4918.4000000000005</c:v>
                </c:pt>
                <c:pt idx="167">
                  <c:v>4918.4000000000005</c:v>
                </c:pt>
                <c:pt idx="168">
                  <c:v>4918.4000000000005</c:v>
                </c:pt>
                <c:pt idx="169">
                  <c:v>4918.4000000000005</c:v>
                </c:pt>
                <c:pt idx="170">
                  <c:v>4918.4000000000005</c:v>
                </c:pt>
                <c:pt idx="171">
                  <c:v>4918.4000000000005</c:v>
                </c:pt>
                <c:pt idx="172">
                  <c:v>4918.4000000000005</c:v>
                </c:pt>
                <c:pt idx="173">
                  <c:v>4918.4000000000005</c:v>
                </c:pt>
                <c:pt idx="174">
                  <c:v>4918.4000000000005</c:v>
                </c:pt>
                <c:pt idx="175">
                  <c:v>4799.9000000000005</c:v>
                </c:pt>
                <c:pt idx="176">
                  <c:v>4918.4000000000005</c:v>
                </c:pt>
                <c:pt idx="177">
                  <c:v>4799.9000000000005</c:v>
                </c:pt>
                <c:pt idx="178">
                  <c:v>4799.9000000000005</c:v>
                </c:pt>
                <c:pt idx="179">
                  <c:v>4799.9000000000005</c:v>
                </c:pt>
                <c:pt idx="180">
                  <c:v>4799.9000000000005</c:v>
                </c:pt>
                <c:pt idx="181">
                  <c:v>4799.9000000000005</c:v>
                </c:pt>
                <c:pt idx="182">
                  <c:v>5107.2</c:v>
                </c:pt>
                <c:pt idx="183">
                  <c:v>5107.2</c:v>
                </c:pt>
                <c:pt idx="184">
                  <c:v>4799.9000000000005</c:v>
                </c:pt>
                <c:pt idx="185">
                  <c:v>4799.9000000000005</c:v>
                </c:pt>
                <c:pt idx="186">
                  <c:v>4799.9000000000005</c:v>
                </c:pt>
                <c:pt idx="187">
                  <c:v>4799.9000000000005</c:v>
                </c:pt>
                <c:pt idx="188">
                  <c:v>4799.9000000000005</c:v>
                </c:pt>
                <c:pt idx="189">
                  <c:v>4918.4000000000005</c:v>
                </c:pt>
                <c:pt idx="190">
                  <c:v>4799.9000000000005</c:v>
                </c:pt>
                <c:pt idx="191">
                  <c:v>4799.9000000000005</c:v>
                </c:pt>
                <c:pt idx="192">
                  <c:v>4918.4000000000005</c:v>
                </c:pt>
                <c:pt idx="193">
                  <c:v>4918.4000000000005</c:v>
                </c:pt>
                <c:pt idx="194">
                  <c:v>4918.4000000000005</c:v>
                </c:pt>
                <c:pt idx="195">
                  <c:v>4918.4000000000005</c:v>
                </c:pt>
                <c:pt idx="196">
                  <c:v>4799.9000000000005</c:v>
                </c:pt>
                <c:pt idx="197">
                  <c:v>4799.9000000000005</c:v>
                </c:pt>
                <c:pt idx="198">
                  <c:v>4918.4000000000005</c:v>
                </c:pt>
                <c:pt idx="199">
                  <c:v>4799.9000000000005</c:v>
                </c:pt>
                <c:pt idx="200">
                  <c:v>4799.9000000000005</c:v>
                </c:pt>
                <c:pt idx="201">
                  <c:v>4799.9000000000005</c:v>
                </c:pt>
                <c:pt idx="202">
                  <c:v>4799.9000000000005</c:v>
                </c:pt>
                <c:pt idx="203">
                  <c:v>5107.2</c:v>
                </c:pt>
                <c:pt idx="204">
                  <c:v>5107.2</c:v>
                </c:pt>
                <c:pt idx="205">
                  <c:v>5107.2</c:v>
                </c:pt>
                <c:pt idx="206">
                  <c:v>5107.2</c:v>
                </c:pt>
                <c:pt idx="207">
                  <c:v>5107.2</c:v>
                </c:pt>
                <c:pt idx="208">
                  <c:v>4799.9000000000005</c:v>
                </c:pt>
                <c:pt idx="209">
                  <c:v>4828.8</c:v>
                </c:pt>
                <c:pt idx="210">
                  <c:v>5230.4000000000005</c:v>
                </c:pt>
                <c:pt idx="211">
                  <c:v>5230.4000000000005</c:v>
                </c:pt>
                <c:pt idx="212">
                  <c:v>5230.4000000000005</c:v>
                </c:pt>
                <c:pt idx="213">
                  <c:v>5230.4000000000005</c:v>
                </c:pt>
                <c:pt idx="214">
                  <c:v>5230.4000000000005</c:v>
                </c:pt>
                <c:pt idx="215">
                  <c:v>5230.4000000000005</c:v>
                </c:pt>
                <c:pt idx="216">
                  <c:v>4799.9000000000005</c:v>
                </c:pt>
                <c:pt idx="217">
                  <c:v>4799.9000000000005</c:v>
                </c:pt>
                <c:pt idx="218">
                  <c:v>5107.2</c:v>
                </c:pt>
                <c:pt idx="219">
                  <c:v>4799.9000000000005</c:v>
                </c:pt>
                <c:pt idx="220">
                  <c:v>4799.9000000000005</c:v>
                </c:pt>
                <c:pt idx="221">
                  <c:v>4799.9000000000005</c:v>
                </c:pt>
                <c:pt idx="222">
                  <c:v>4918.4000000000005</c:v>
                </c:pt>
                <c:pt idx="223">
                  <c:v>4918.4000000000005</c:v>
                </c:pt>
                <c:pt idx="224">
                  <c:v>4799.9000000000005</c:v>
                </c:pt>
                <c:pt idx="225">
                  <c:v>4799.9000000000005</c:v>
                </c:pt>
                <c:pt idx="226">
                  <c:v>4918.4000000000005</c:v>
                </c:pt>
                <c:pt idx="227">
                  <c:v>4918.4000000000005</c:v>
                </c:pt>
                <c:pt idx="228">
                  <c:v>4799.9000000000005</c:v>
                </c:pt>
                <c:pt idx="229">
                  <c:v>4799.9000000000005</c:v>
                </c:pt>
                <c:pt idx="230">
                  <c:v>4799.9000000000005</c:v>
                </c:pt>
                <c:pt idx="231">
                  <c:v>4918.4000000000005</c:v>
                </c:pt>
                <c:pt idx="232">
                  <c:v>4918.4000000000005</c:v>
                </c:pt>
                <c:pt idx="233">
                  <c:v>4918.4000000000005</c:v>
                </c:pt>
                <c:pt idx="234">
                  <c:v>4918.4000000000005</c:v>
                </c:pt>
                <c:pt idx="235">
                  <c:v>4918.4000000000005</c:v>
                </c:pt>
                <c:pt idx="236">
                  <c:v>4918.4000000000005</c:v>
                </c:pt>
                <c:pt idx="237">
                  <c:v>4918.4000000000005</c:v>
                </c:pt>
                <c:pt idx="238">
                  <c:v>4799.9000000000005</c:v>
                </c:pt>
                <c:pt idx="239">
                  <c:v>4918.4000000000005</c:v>
                </c:pt>
                <c:pt idx="240">
                  <c:v>4918.4000000000005</c:v>
                </c:pt>
                <c:pt idx="241">
                  <c:v>4918.4000000000005</c:v>
                </c:pt>
                <c:pt idx="242">
                  <c:v>4799.9000000000005</c:v>
                </c:pt>
                <c:pt idx="243">
                  <c:v>4918.4000000000005</c:v>
                </c:pt>
                <c:pt idx="244">
                  <c:v>4799.9000000000005</c:v>
                </c:pt>
                <c:pt idx="245">
                  <c:v>4799.9000000000005</c:v>
                </c:pt>
                <c:pt idx="246">
                  <c:v>4799.9000000000005</c:v>
                </c:pt>
                <c:pt idx="247">
                  <c:v>4799.9000000000005</c:v>
                </c:pt>
                <c:pt idx="248">
                  <c:v>4799.9000000000005</c:v>
                </c:pt>
                <c:pt idx="249">
                  <c:v>4799.9000000000005</c:v>
                </c:pt>
                <c:pt idx="250">
                  <c:v>4918.4000000000005</c:v>
                </c:pt>
                <c:pt idx="251">
                  <c:v>4799.9000000000005</c:v>
                </c:pt>
                <c:pt idx="252">
                  <c:v>4799.9000000000005</c:v>
                </c:pt>
                <c:pt idx="253">
                  <c:v>4888</c:v>
                </c:pt>
                <c:pt idx="254">
                  <c:v>4888</c:v>
                </c:pt>
                <c:pt idx="255">
                  <c:v>4888</c:v>
                </c:pt>
                <c:pt idx="256">
                  <c:v>4888</c:v>
                </c:pt>
                <c:pt idx="257">
                  <c:v>4888</c:v>
                </c:pt>
                <c:pt idx="258">
                  <c:v>4888</c:v>
                </c:pt>
                <c:pt idx="259">
                  <c:v>4888</c:v>
                </c:pt>
                <c:pt idx="260">
                  <c:v>4863.8</c:v>
                </c:pt>
                <c:pt idx="261">
                  <c:v>4863.8</c:v>
                </c:pt>
                <c:pt idx="262">
                  <c:v>4863.8</c:v>
                </c:pt>
                <c:pt idx="263">
                  <c:v>4863.8</c:v>
                </c:pt>
                <c:pt idx="264">
                  <c:v>4863.8</c:v>
                </c:pt>
                <c:pt idx="265">
                  <c:v>4863.8</c:v>
                </c:pt>
                <c:pt idx="266">
                  <c:v>4839.7</c:v>
                </c:pt>
                <c:pt idx="267">
                  <c:v>4839.7</c:v>
                </c:pt>
                <c:pt idx="268">
                  <c:v>4839.7</c:v>
                </c:pt>
                <c:pt idx="269">
                  <c:v>4839.7</c:v>
                </c:pt>
                <c:pt idx="270">
                  <c:v>4839.7</c:v>
                </c:pt>
                <c:pt idx="271">
                  <c:v>4839.7</c:v>
                </c:pt>
                <c:pt idx="272">
                  <c:v>4839.7</c:v>
                </c:pt>
                <c:pt idx="273">
                  <c:v>4839.7</c:v>
                </c:pt>
                <c:pt idx="274">
                  <c:v>4839.7</c:v>
                </c:pt>
                <c:pt idx="275">
                  <c:v>4839.7</c:v>
                </c:pt>
                <c:pt idx="276">
                  <c:v>4839.7</c:v>
                </c:pt>
                <c:pt idx="277">
                  <c:v>4839.7</c:v>
                </c:pt>
                <c:pt idx="278">
                  <c:v>4839.7</c:v>
                </c:pt>
                <c:pt idx="279">
                  <c:v>4839.7</c:v>
                </c:pt>
                <c:pt idx="280">
                  <c:v>4839.7</c:v>
                </c:pt>
                <c:pt idx="281">
                  <c:v>4839.7</c:v>
                </c:pt>
                <c:pt idx="282">
                  <c:v>4839.7</c:v>
                </c:pt>
                <c:pt idx="283">
                  <c:v>4839.7</c:v>
                </c:pt>
                <c:pt idx="284">
                  <c:v>4839.7</c:v>
                </c:pt>
                <c:pt idx="285">
                  <c:v>4839.7</c:v>
                </c:pt>
                <c:pt idx="286">
                  <c:v>4839.7</c:v>
                </c:pt>
                <c:pt idx="287">
                  <c:v>4839.7</c:v>
                </c:pt>
                <c:pt idx="288">
                  <c:v>4839.7</c:v>
                </c:pt>
                <c:pt idx="289">
                  <c:v>4839.7</c:v>
                </c:pt>
                <c:pt idx="290">
                  <c:v>4839.7</c:v>
                </c:pt>
                <c:pt idx="291">
                  <c:v>4839.7</c:v>
                </c:pt>
                <c:pt idx="292">
                  <c:v>4839.7</c:v>
                </c:pt>
                <c:pt idx="293">
                  <c:v>4839.7</c:v>
                </c:pt>
                <c:pt idx="294">
                  <c:v>4839.7</c:v>
                </c:pt>
                <c:pt idx="295">
                  <c:v>4839.7</c:v>
                </c:pt>
                <c:pt idx="296">
                  <c:v>4839.7</c:v>
                </c:pt>
                <c:pt idx="297">
                  <c:v>4839.7</c:v>
                </c:pt>
                <c:pt idx="298">
                  <c:v>4839.7</c:v>
                </c:pt>
                <c:pt idx="299">
                  <c:v>4839.7</c:v>
                </c:pt>
                <c:pt idx="300">
                  <c:v>4839.7</c:v>
                </c:pt>
                <c:pt idx="301">
                  <c:v>4839.7</c:v>
                </c:pt>
                <c:pt idx="302">
                  <c:v>4839.7</c:v>
                </c:pt>
                <c:pt idx="303">
                  <c:v>4839.7</c:v>
                </c:pt>
                <c:pt idx="304">
                  <c:v>4839.7</c:v>
                </c:pt>
                <c:pt idx="305">
                  <c:v>4888</c:v>
                </c:pt>
                <c:pt idx="306">
                  <c:v>4888</c:v>
                </c:pt>
                <c:pt idx="307">
                  <c:v>4888</c:v>
                </c:pt>
                <c:pt idx="308">
                  <c:v>4888</c:v>
                </c:pt>
                <c:pt idx="309">
                  <c:v>4888</c:v>
                </c:pt>
                <c:pt idx="310">
                  <c:v>4863.8</c:v>
                </c:pt>
                <c:pt idx="311">
                  <c:v>4863.8</c:v>
                </c:pt>
                <c:pt idx="312">
                  <c:v>4863.8</c:v>
                </c:pt>
                <c:pt idx="313">
                  <c:v>4839.7</c:v>
                </c:pt>
                <c:pt idx="314">
                  <c:v>4839.7</c:v>
                </c:pt>
                <c:pt idx="315">
                  <c:v>4839.7</c:v>
                </c:pt>
                <c:pt idx="316">
                  <c:v>4839.7</c:v>
                </c:pt>
                <c:pt idx="317">
                  <c:v>4839.7</c:v>
                </c:pt>
                <c:pt idx="318">
                  <c:v>4839.7</c:v>
                </c:pt>
                <c:pt idx="319">
                  <c:v>4839.7</c:v>
                </c:pt>
                <c:pt idx="320">
                  <c:v>4839.7</c:v>
                </c:pt>
                <c:pt idx="321">
                  <c:v>4839.7</c:v>
                </c:pt>
                <c:pt idx="322">
                  <c:v>4839.7</c:v>
                </c:pt>
                <c:pt idx="323">
                  <c:v>4839.7</c:v>
                </c:pt>
                <c:pt idx="324">
                  <c:v>4839.7</c:v>
                </c:pt>
                <c:pt idx="325">
                  <c:v>4839.7</c:v>
                </c:pt>
                <c:pt idx="326">
                  <c:v>4839.7</c:v>
                </c:pt>
                <c:pt idx="327">
                  <c:v>4839.7</c:v>
                </c:pt>
                <c:pt idx="328">
                  <c:v>4839.7</c:v>
                </c:pt>
                <c:pt idx="329">
                  <c:v>4839.7</c:v>
                </c:pt>
                <c:pt idx="330">
                  <c:v>4839.7</c:v>
                </c:pt>
                <c:pt idx="331">
                  <c:v>4839.7</c:v>
                </c:pt>
                <c:pt idx="332">
                  <c:v>4839.7</c:v>
                </c:pt>
                <c:pt idx="333">
                  <c:v>4839.7</c:v>
                </c:pt>
                <c:pt idx="334">
                  <c:v>4839.7</c:v>
                </c:pt>
                <c:pt idx="335">
                  <c:v>4839.7</c:v>
                </c:pt>
                <c:pt idx="336">
                  <c:v>4839.7</c:v>
                </c:pt>
                <c:pt idx="337">
                  <c:v>4839.7</c:v>
                </c:pt>
                <c:pt idx="338">
                  <c:v>4839.7</c:v>
                </c:pt>
                <c:pt idx="339">
                  <c:v>4839.7</c:v>
                </c:pt>
                <c:pt idx="340">
                  <c:v>4839.7</c:v>
                </c:pt>
                <c:pt idx="341">
                  <c:v>4839.7</c:v>
                </c:pt>
                <c:pt idx="342">
                  <c:v>4839.7</c:v>
                </c:pt>
                <c:pt idx="343">
                  <c:v>4839.7</c:v>
                </c:pt>
                <c:pt idx="344">
                  <c:v>4839.7</c:v>
                </c:pt>
                <c:pt idx="345">
                  <c:v>4888</c:v>
                </c:pt>
                <c:pt idx="346">
                  <c:v>4888</c:v>
                </c:pt>
                <c:pt idx="347">
                  <c:v>4839.7</c:v>
                </c:pt>
                <c:pt idx="348">
                  <c:v>4839.7</c:v>
                </c:pt>
                <c:pt idx="349">
                  <c:v>4839.7</c:v>
                </c:pt>
                <c:pt idx="350">
                  <c:v>4839.7</c:v>
                </c:pt>
                <c:pt idx="351">
                  <c:v>4839.7</c:v>
                </c:pt>
                <c:pt idx="352">
                  <c:v>4839.7</c:v>
                </c:pt>
                <c:pt idx="353">
                  <c:v>4839.7</c:v>
                </c:pt>
                <c:pt idx="354">
                  <c:v>4839.7</c:v>
                </c:pt>
                <c:pt idx="355">
                  <c:v>4839.7</c:v>
                </c:pt>
                <c:pt idx="356">
                  <c:v>4839.7</c:v>
                </c:pt>
                <c:pt idx="357">
                  <c:v>4839.7</c:v>
                </c:pt>
                <c:pt idx="358">
                  <c:v>4839.7</c:v>
                </c:pt>
                <c:pt idx="359">
                  <c:v>4839.7</c:v>
                </c:pt>
                <c:pt idx="360">
                  <c:v>4839.7</c:v>
                </c:pt>
                <c:pt idx="361">
                  <c:v>4839.7</c:v>
                </c:pt>
                <c:pt idx="362">
                  <c:v>4839.7</c:v>
                </c:pt>
                <c:pt idx="363">
                  <c:v>4839.7</c:v>
                </c:pt>
                <c:pt idx="364">
                  <c:v>4839.7</c:v>
                </c:pt>
                <c:pt idx="365">
                  <c:v>4839.7</c:v>
                </c:pt>
                <c:pt idx="366">
                  <c:v>4888</c:v>
                </c:pt>
                <c:pt idx="367">
                  <c:v>4888</c:v>
                </c:pt>
                <c:pt idx="368">
                  <c:v>4888</c:v>
                </c:pt>
                <c:pt idx="369">
                  <c:v>4888</c:v>
                </c:pt>
                <c:pt idx="370">
                  <c:v>4888</c:v>
                </c:pt>
                <c:pt idx="371">
                  <c:v>4888</c:v>
                </c:pt>
                <c:pt idx="372">
                  <c:v>4888</c:v>
                </c:pt>
                <c:pt idx="373">
                  <c:v>4888</c:v>
                </c:pt>
                <c:pt idx="374">
                  <c:v>4888</c:v>
                </c:pt>
                <c:pt idx="375">
                  <c:v>4888</c:v>
                </c:pt>
                <c:pt idx="376">
                  <c:v>4888</c:v>
                </c:pt>
                <c:pt idx="377">
                  <c:v>4863.8</c:v>
                </c:pt>
                <c:pt idx="378">
                  <c:v>4863.8</c:v>
                </c:pt>
                <c:pt idx="379">
                  <c:v>4888</c:v>
                </c:pt>
                <c:pt idx="380">
                  <c:v>4888</c:v>
                </c:pt>
                <c:pt idx="381">
                  <c:v>4863.8</c:v>
                </c:pt>
                <c:pt idx="382">
                  <c:v>4888</c:v>
                </c:pt>
                <c:pt idx="383">
                  <c:v>4839.7</c:v>
                </c:pt>
                <c:pt idx="384">
                  <c:v>4839.7</c:v>
                </c:pt>
                <c:pt idx="385">
                  <c:v>4839.7</c:v>
                </c:pt>
                <c:pt idx="386">
                  <c:v>4839.7</c:v>
                </c:pt>
                <c:pt idx="387">
                  <c:v>4839.7</c:v>
                </c:pt>
                <c:pt idx="388">
                  <c:v>4839.7</c:v>
                </c:pt>
                <c:pt idx="389">
                  <c:v>4839.7</c:v>
                </c:pt>
                <c:pt idx="390">
                  <c:v>4839.7</c:v>
                </c:pt>
                <c:pt idx="391">
                  <c:v>4839.7</c:v>
                </c:pt>
                <c:pt idx="392">
                  <c:v>4839.7</c:v>
                </c:pt>
                <c:pt idx="393">
                  <c:v>4839.7</c:v>
                </c:pt>
                <c:pt idx="394">
                  <c:v>4839.7</c:v>
                </c:pt>
                <c:pt idx="395">
                  <c:v>4839.7</c:v>
                </c:pt>
                <c:pt idx="396">
                  <c:v>4839.7</c:v>
                </c:pt>
                <c:pt idx="397">
                  <c:v>4839.7</c:v>
                </c:pt>
                <c:pt idx="398">
                  <c:v>4839.7</c:v>
                </c:pt>
                <c:pt idx="399">
                  <c:v>4839.7</c:v>
                </c:pt>
                <c:pt idx="400">
                  <c:v>4839.7</c:v>
                </c:pt>
                <c:pt idx="401">
                  <c:v>4839.7</c:v>
                </c:pt>
                <c:pt idx="402">
                  <c:v>4839.7</c:v>
                </c:pt>
                <c:pt idx="403">
                  <c:v>4839.7</c:v>
                </c:pt>
                <c:pt idx="404">
                  <c:v>4839.7</c:v>
                </c:pt>
                <c:pt idx="405">
                  <c:v>4839.7</c:v>
                </c:pt>
                <c:pt idx="406">
                  <c:v>4839.7</c:v>
                </c:pt>
                <c:pt idx="407">
                  <c:v>4839.7</c:v>
                </c:pt>
                <c:pt idx="408">
                  <c:v>4839.7</c:v>
                </c:pt>
                <c:pt idx="409">
                  <c:v>4839.7</c:v>
                </c:pt>
                <c:pt idx="410">
                  <c:v>4839.7</c:v>
                </c:pt>
                <c:pt idx="411">
                  <c:v>4839.7</c:v>
                </c:pt>
                <c:pt idx="412">
                  <c:v>4839.7</c:v>
                </c:pt>
                <c:pt idx="413">
                  <c:v>4839.7</c:v>
                </c:pt>
                <c:pt idx="414">
                  <c:v>4839.7</c:v>
                </c:pt>
                <c:pt idx="415">
                  <c:v>4839.7</c:v>
                </c:pt>
                <c:pt idx="416">
                  <c:v>4924.6000000000004</c:v>
                </c:pt>
                <c:pt idx="417">
                  <c:v>4924.6000000000004</c:v>
                </c:pt>
                <c:pt idx="418">
                  <c:v>4924.6000000000004</c:v>
                </c:pt>
                <c:pt idx="419">
                  <c:v>4924.6000000000004</c:v>
                </c:pt>
                <c:pt idx="420">
                  <c:v>4924.6000000000004</c:v>
                </c:pt>
                <c:pt idx="421">
                  <c:v>4924.6000000000004</c:v>
                </c:pt>
                <c:pt idx="422">
                  <c:v>4924.6000000000004</c:v>
                </c:pt>
                <c:pt idx="423">
                  <c:v>4924.6000000000004</c:v>
                </c:pt>
                <c:pt idx="424">
                  <c:v>4924.6000000000004</c:v>
                </c:pt>
                <c:pt idx="425">
                  <c:v>4924.6000000000004</c:v>
                </c:pt>
                <c:pt idx="426">
                  <c:v>4924.6000000000004</c:v>
                </c:pt>
                <c:pt idx="427">
                  <c:v>4924.6000000000004</c:v>
                </c:pt>
                <c:pt idx="428">
                  <c:v>4924.6000000000004</c:v>
                </c:pt>
                <c:pt idx="429">
                  <c:v>4924.6000000000004</c:v>
                </c:pt>
                <c:pt idx="430">
                  <c:v>4924.6000000000004</c:v>
                </c:pt>
                <c:pt idx="431">
                  <c:v>4924.6000000000004</c:v>
                </c:pt>
                <c:pt idx="432">
                  <c:v>4924.6000000000004</c:v>
                </c:pt>
                <c:pt idx="433">
                  <c:v>4924.6000000000004</c:v>
                </c:pt>
                <c:pt idx="434">
                  <c:v>4924.6000000000004</c:v>
                </c:pt>
                <c:pt idx="435">
                  <c:v>4924.6000000000004</c:v>
                </c:pt>
                <c:pt idx="436">
                  <c:v>4924.6000000000004</c:v>
                </c:pt>
                <c:pt idx="437">
                  <c:v>4924.6000000000004</c:v>
                </c:pt>
                <c:pt idx="438">
                  <c:v>4924.6000000000004</c:v>
                </c:pt>
              </c:numCache>
            </c:numRef>
          </c:yVal>
          <c:smooth val="0"/>
        </c:ser>
        <c:ser>
          <c:idx val="9"/>
          <c:order val="9"/>
          <c:tx>
            <c:v>20060808b</c:v>
          </c:tx>
          <c:spPr>
            <a:ln w="28575">
              <a:noFill/>
            </a:ln>
          </c:spPr>
          <c:marker>
            <c:symbol val="diamond"/>
            <c:size val="4"/>
          </c:marker>
          <c:xVal>
            <c:numRef>
              <c:f>FM_00Z_T19_40_32ZD_201450_20160!$F$10816:$F$11015</c:f>
              <c:numCache>
                <c:formatCode>hh:mm</c:formatCode>
                <c:ptCount val="200"/>
                <c:pt idx="0">
                  <c:v>0.7083333333333337</c:v>
                </c:pt>
                <c:pt idx="1">
                  <c:v>0.68680555555555634</c:v>
                </c:pt>
                <c:pt idx="2">
                  <c:v>0.68750000000000011</c:v>
                </c:pt>
                <c:pt idx="3">
                  <c:v>0.68750000000000011</c:v>
                </c:pt>
                <c:pt idx="4">
                  <c:v>0.68680555555555634</c:v>
                </c:pt>
                <c:pt idx="5">
                  <c:v>0.68680555555555634</c:v>
                </c:pt>
                <c:pt idx="6">
                  <c:v>0.68680555555555634</c:v>
                </c:pt>
                <c:pt idx="7">
                  <c:v>0.68680555555555634</c:v>
                </c:pt>
                <c:pt idx="8">
                  <c:v>0.68680555555555634</c:v>
                </c:pt>
                <c:pt idx="9">
                  <c:v>0.68680555555555634</c:v>
                </c:pt>
                <c:pt idx="10">
                  <c:v>0.68680555555555634</c:v>
                </c:pt>
                <c:pt idx="11">
                  <c:v>0.68680555555555634</c:v>
                </c:pt>
                <c:pt idx="12">
                  <c:v>0.68680555555555634</c:v>
                </c:pt>
                <c:pt idx="13">
                  <c:v>0.68680555555555634</c:v>
                </c:pt>
                <c:pt idx="14">
                  <c:v>0.68680555555555634</c:v>
                </c:pt>
                <c:pt idx="15">
                  <c:v>0.68680555555555634</c:v>
                </c:pt>
                <c:pt idx="16">
                  <c:v>0.68750000000000011</c:v>
                </c:pt>
                <c:pt idx="17">
                  <c:v>0.68750000000000011</c:v>
                </c:pt>
                <c:pt idx="18">
                  <c:v>0.68750000000000011</c:v>
                </c:pt>
                <c:pt idx="19">
                  <c:v>0.68750000000000011</c:v>
                </c:pt>
                <c:pt idx="20">
                  <c:v>0.68680555555555634</c:v>
                </c:pt>
                <c:pt idx="21">
                  <c:v>0.68750000000000011</c:v>
                </c:pt>
                <c:pt idx="22">
                  <c:v>0.68750000000000011</c:v>
                </c:pt>
                <c:pt idx="23">
                  <c:v>0.68750000000000011</c:v>
                </c:pt>
                <c:pt idx="24">
                  <c:v>0.68750000000000011</c:v>
                </c:pt>
                <c:pt idx="25">
                  <c:v>0.68750000000000011</c:v>
                </c:pt>
                <c:pt idx="26">
                  <c:v>0.68750000000000011</c:v>
                </c:pt>
                <c:pt idx="27">
                  <c:v>0.68680555555555634</c:v>
                </c:pt>
                <c:pt idx="28">
                  <c:v>0.68680555555555634</c:v>
                </c:pt>
                <c:pt idx="29">
                  <c:v>0.68680555555555634</c:v>
                </c:pt>
                <c:pt idx="30">
                  <c:v>0.68680555555555634</c:v>
                </c:pt>
                <c:pt idx="31">
                  <c:v>0.68680555555555634</c:v>
                </c:pt>
                <c:pt idx="32">
                  <c:v>0.68680555555555634</c:v>
                </c:pt>
                <c:pt idx="33">
                  <c:v>0.68750000000000011</c:v>
                </c:pt>
                <c:pt idx="34">
                  <c:v>0.68750000000000011</c:v>
                </c:pt>
                <c:pt idx="35">
                  <c:v>0.68750000000000011</c:v>
                </c:pt>
                <c:pt idx="36">
                  <c:v>0.68680555555555634</c:v>
                </c:pt>
                <c:pt idx="37">
                  <c:v>0.68750000000000011</c:v>
                </c:pt>
                <c:pt idx="38">
                  <c:v>0.68680555555555634</c:v>
                </c:pt>
                <c:pt idx="39">
                  <c:v>0.68750000000000011</c:v>
                </c:pt>
                <c:pt idx="40">
                  <c:v>0.68750000000000011</c:v>
                </c:pt>
                <c:pt idx="41">
                  <c:v>0.68750000000000011</c:v>
                </c:pt>
                <c:pt idx="42">
                  <c:v>0.68750000000000011</c:v>
                </c:pt>
                <c:pt idx="43">
                  <c:v>0.68750000000000011</c:v>
                </c:pt>
                <c:pt idx="44">
                  <c:v>0.68750000000000011</c:v>
                </c:pt>
                <c:pt idx="45">
                  <c:v>0.68750000000000011</c:v>
                </c:pt>
                <c:pt idx="46">
                  <c:v>0.68750000000000011</c:v>
                </c:pt>
                <c:pt idx="47">
                  <c:v>0.68750000000000011</c:v>
                </c:pt>
                <c:pt idx="48">
                  <c:v>0.68750000000000011</c:v>
                </c:pt>
                <c:pt idx="49">
                  <c:v>0.68680555555555634</c:v>
                </c:pt>
                <c:pt idx="50">
                  <c:v>0.68750000000000011</c:v>
                </c:pt>
                <c:pt idx="51">
                  <c:v>0.68750000000000011</c:v>
                </c:pt>
                <c:pt idx="52">
                  <c:v>0.68750000000000011</c:v>
                </c:pt>
                <c:pt idx="53">
                  <c:v>0.68680555555555634</c:v>
                </c:pt>
                <c:pt idx="54">
                  <c:v>0.68680555555555634</c:v>
                </c:pt>
                <c:pt idx="55">
                  <c:v>0.68750000000000011</c:v>
                </c:pt>
                <c:pt idx="56">
                  <c:v>0.68750000000000011</c:v>
                </c:pt>
                <c:pt idx="57">
                  <c:v>0.68750000000000011</c:v>
                </c:pt>
                <c:pt idx="58">
                  <c:v>0.68750000000000011</c:v>
                </c:pt>
                <c:pt idx="59">
                  <c:v>0.68750000000000011</c:v>
                </c:pt>
                <c:pt idx="60">
                  <c:v>0.68680555555555634</c:v>
                </c:pt>
                <c:pt idx="61">
                  <c:v>0.68680555555555634</c:v>
                </c:pt>
                <c:pt idx="62">
                  <c:v>0.68680555555555634</c:v>
                </c:pt>
                <c:pt idx="63">
                  <c:v>0.68680555555555634</c:v>
                </c:pt>
                <c:pt idx="64">
                  <c:v>0.68680555555555634</c:v>
                </c:pt>
                <c:pt idx="65">
                  <c:v>0.68680555555555634</c:v>
                </c:pt>
                <c:pt idx="66">
                  <c:v>0.68750000000000011</c:v>
                </c:pt>
                <c:pt idx="67">
                  <c:v>0.68750000000000011</c:v>
                </c:pt>
                <c:pt idx="68">
                  <c:v>0.68680555555555634</c:v>
                </c:pt>
                <c:pt idx="69">
                  <c:v>0.68750000000000011</c:v>
                </c:pt>
                <c:pt idx="70">
                  <c:v>0.68750000000000011</c:v>
                </c:pt>
                <c:pt idx="71">
                  <c:v>0.68750000000000011</c:v>
                </c:pt>
                <c:pt idx="72">
                  <c:v>0.68680555555555634</c:v>
                </c:pt>
                <c:pt idx="73">
                  <c:v>0.68680555555555634</c:v>
                </c:pt>
                <c:pt idx="74">
                  <c:v>0.68750000000000011</c:v>
                </c:pt>
                <c:pt idx="75">
                  <c:v>0.68750000000000011</c:v>
                </c:pt>
                <c:pt idx="76">
                  <c:v>0.68750000000000011</c:v>
                </c:pt>
                <c:pt idx="77">
                  <c:v>0.68750000000000011</c:v>
                </c:pt>
                <c:pt idx="78">
                  <c:v>0.68750000000000011</c:v>
                </c:pt>
                <c:pt idx="79">
                  <c:v>0.66597222222222263</c:v>
                </c:pt>
                <c:pt idx="80">
                  <c:v>0.66666666666666663</c:v>
                </c:pt>
                <c:pt idx="81">
                  <c:v>0.66666666666666663</c:v>
                </c:pt>
                <c:pt idx="82">
                  <c:v>0.66597222222222263</c:v>
                </c:pt>
                <c:pt idx="83">
                  <c:v>0.66597222222222263</c:v>
                </c:pt>
                <c:pt idx="84">
                  <c:v>0.66597222222222263</c:v>
                </c:pt>
                <c:pt idx="85">
                  <c:v>0.66597222222222263</c:v>
                </c:pt>
                <c:pt idx="86">
                  <c:v>0.66597222222222263</c:v>
                </c:pt>
                <c:pt idx="87">
                  <c:v>0.66597222222222263</c:v>
                </c:pt>
                <c:pt idx="88">
                  <c:v>0.66597222222222263</c:v>
                </c:pt>
                <c:pt idx="89">
                  <c:v>0.66597222222222263</c:v>
                </c:pt>
                <c:pt idx="90">
                  <c:v>0.66597222222222263</c:v>
                </c:pt>
                <c:pt idx="91">
                  <c:v>0.66597222222222263</c:v>
                </c:pt>
                <c:pt idx="92">
                  <c:v>0.66597222222222263</c:v>
                </c:pt>
                <c:pt idx="93">
                  <c:v>0.66597222222222263</c:v>
                </c:pt>
                <c:pt idx="94">
                  <c:v>0.66666666666666663</c:v>
                </c:pt>
                <c:pt idx="95">
                  <c:v>0.66666666666666663</c:v>
                </c:pt>
                <c:pt idx="96">
                  <c:v>0.66666666666666663</c:v>
                </c:pt>
                <c:pt idx="97">
                  <c:v>0.66597222222222263</c:v>
                </c:pt>
                <c:pt idx="98">
                  <c:v>0.66666666666666663</c:v>
                </c:pt>
                <c:pt idx="99">
                  <c:v>0.66597222222222263</c:v>
                </c:pt>
                <c:pt idx="100">
                  <c:v>0.66597222222222263</c:v>
                </c:pt>
                <c:pt idx="101">
                  <c:v>0.66666666666666663</c:v>
                </c:pt>
                <c:pt idx="102">
                  <c:v>0.66666666666666663</c:v>
                </c:pt>
                <c:pt idx="103">
                  <c:v>0.66597222222222263</c:v>
                </c:pt>
                <c:pt idx="104">
                  <c:v>0.66666666666666663</c:v>
                </c:pt>
                <c:pt idx="105">
                  <c:v>0.66666666666666663</c:v>
                </c:pt>
                <c:pt idx="106">
                  <c:v>0.66597222222222263</c:v>
                </c:pt>
                <c:pt idx="107">
                  <c:v>0.66597222222222263</c:v>
                </c:pt>
                <c:pt idx="108">
                  <c:v>0.66597222222222263</c:v>
                </c:pt>
                <c:pt idx="109">
                  <c:v>0.66597222222222263</c:v>
                </c:pt>
                <c:pt idx="110">
                  <c:v>0.66597222222222263</c:v>
                </c:pt>
                <c:pt idx="111">
                  <c:v>0.66597222222222263</c:v>
                </c:pt>
                <c:pt idx="112">
                  <c:v>0.66597222222222263</c:v>
                </c:pt>
                <c:pt idx="113">
                  <c:v>0.66597222222222263</c:v>
                </c:pt>
                <c:pt idx="114">
                  <c:v>0.66597222222222263</c:v>
                </c:pt>
                <c:pt idx="115">
                  <c:v>0.66597222222222263</c:v>
                </c:pt>
                <c:pt idx="116">
                  <c:v>0.66597222222222263</c:v>
                </c:pt>
                <c:pt idx="117">
                  <c:v>0.66597222222222263</c:v>
                </c:pt>
                <c:pt idx="118">
                  <c:v>0.66597222222222263</c:v>
                </c:pt>
                <c:pt idx="119">
                  <c:v>0.66597222222222263</c:v>
                </c:pt>
                <c:pt idx="120">
                  <c:v>0.66666666666666663</c:v>
                </c:pt>
                <c:pt idx="121">
                  <c:v>0.66597222222222263</c:v>
                </c:pt>
                <c:pt idx="122">
                  <c:v>0.66597222222222263</c:v>
                </c:pt>
                <c:pt idx="123">
                  <c:v>0.66597222222222263</c:v>
                </c:pt>
                <c:pt idx="124">
                  <c:v>0.66597222222222263</c:v>
                </c:pt>
                <c:pt idx="125">
                  <c:v>0.66597222222222263</c:v>
                </c:pt>
                <c:pt idx="126">
                  <c:v>0.66597222222222263</c:v>
                </c:pt>
                <c:pt idx="127">
                  <c:v>0.66666666666666663</c:v>
                </c:pt>
                <c:pt idx="128">
                  <c:v>0.66666666666666663</c:v>
                </c:pt>
                <c:pt idx="129">
                  <c:v>0.66666666666666663</c:v>
                </c:pt>
                <c:pt idx="130">
                  <c:v>0.66597222222222263</c:v>
                </c:pt>
                <c:pt idx="131">
                  <c:v>0.66666666666666663</c:v>
                </c:pt>
                <c:pt idx="132">
                  <c:v>0.66597222222222263</c:v>
                </c:pt>
                <c:pt idx="133">
                  <c:v>0.66666666666666663</c:v>
                </c:pt>
                <c:pt idx="134">
                  <c:v>0.66597222222222263</c:v>
                </c:pt>
                <c:pt idx="135">
                  <c:v>0.66666666666666663</c:v>
                </c:pt>
                <c:pt idx="136">
                  <c:v>0.66666666666666663</c:v>
                </c:pt>
                <c:pt idx="137">
                  <c:v>0.66666666666666663</c:v>
                </c:pt>
                <c:pt idx="138">
                  <c:v>0.66666666666666663</c:v>
                </c:pt>
                <c:pt idx="139">
                  <c:v>0.66597222222222263</c:v>
                </c:pt>
                <c:pt idx="140">
                  <c:v>0.66597222222222263</c:v>
                </c:pt>
                <c:pt idx="141">
                  <c:v>0.66666666666666663</c:v>
                </c:pt>
                <c:pt idx="142">
                  <c:v>0.66597222222222263</c:v>
                </c:pt>
                <c:pt idx="143">
                  <c:v>0.66597222222222263</c:v>
                </c:pt>
                <c:pt idx="144">
                  <c:v>0.66597222222222263</c:v>
                </c:pt>
                <c:pt idx="145">
                  <c:v>0.66597222222222263</c:v>
                </c:pt>
                <c:pt idx="146">
                  <c:v>0.66597222222222263</c:v>
                </c:pt>
                <c:pt idx="147">
                  <c:v>0.66597222222222263</c:v>
                </c:pt>
                <c:pt idx="148">
                  <c:v>0.66597222222222263</c:v>
                </c:pt>
                <c:pt idx="149">
                  <c:v>0.66597222222222263</c:v>
                </c:pt>
                <c:pt idx="150">
                  <c:v>0.66597222222222263</c:v>
                </c:pt>
                <c:pt idx="151">
                  <c:v>0.66666666666666663</c:v>
                </c:pt>
                <c:pt idx="152">
                  <c:v>0.66666666666666663</c:v>
                </c:pt>
                <c:pt idx="153">
                  <c:v>0.66666666666666663</c:v>
                </c:pt>
                <c:pt idx="154">
                  <c:v>0.66666666666666663</c:v>
                </c:pt>
                <c:pt idx="155">
                  <c:v>0.66666666666666663</c:v>
                </c:pt>
                <c:pt idx="156">
                  <c:v>0.66597222222222263</c:v>
                </c:pt>
                <c:pt idx="157">
                  <c:v>0.66666666666666663</c:v>
                </c:pt>
                <c:pt idx="158">
                  <c:v>0.66597222222222263</c:v>
                </c:pt>
                <c:pt idx="159">
                  <c:v>0.66666666666666663</c:v>
                </c:pt>
                <c:pt idx="160">
                  <c:v>0.66666666666666663</c:v>
                </c:pt>
                <c:pt idx="161">
                  <c:v>0.66597222222222263</c:v>
                </c:pt>
                <c:pt idx="162">
                  <c:v>0.66597222222222263</c:v>
                </c:pt>
                <c:pt idx="163">
                  <c:v>0.66597222222222263</c:v>
                </c:pt>
                <c:pt idx="164">
                  <c:v>0.66597222222222263</c:v>
                </c:pt>
                <c:pt idx="165">
                  <c:v>0.66597222222222263</c:v>
                </c:pt>
                <c:pt idx="166">
                  <c:v>0.66597222222222263</c:v>
                </c:pt>
                <c:pt idx="167">
                  <c:v>0.66666666666666663</c:v>
                </c:pt>
                <c:pt idx="168">
                  <c:v>0.66666666666666663</c:v>
                </c:pt>
                <c:pt idx="169">
                  <c:v>0.66666666666666663</c:v>
                </c:pt>
                <c:pt idx="170">
                  <c:v>0.66666666666666663</c:v>
                </c:pt>
                <c:pt idx="171">
                  <c:v>0.66597222222222263</c:v>
                </c:pt>
                <c:pt idx="172">
                  <c:v>0.66597222222222263</c:v>
                </c:pt>
                <c:pt idx="173">
                  <c:v>0.66597222222222263</c:v>
                </c:pt>
                <c:pt idx="174">
                  <c:v>0.66597222222222263</c:v>
                </c:pt>
                <c:pt idx="175">
                  <c:v>0.66597222222222263</c:v>
                </c:pt>
                <c:pt idx="176">
                  <c:v>0.66597222222222263</c:v>
                </c:pt>
                <c:pt idx="177">
                  <c:v>0.66666666666666663</c:v>
                </c:pt>
                <c:pt idx="178">
                  <c:v>0.66666666666666663</c:v>
                </c:pt>
                <c:pt idx="179">
                  <c:v>0.66597222222222263</c:v>
                </c:pt>
                <c:pt idx="180">
                  <c:v>0.66666666666666663</c:v>
                </c:pt>
                <c:pt idx="181">
                  <c:v>0.66666666666666663</c:v>
                </c:pt>
                <c:pt idx="182">
                  <c:v>0.66666666666666663</c:v>
                </c:pt>
                <c:pt idx="183">
                  <c:v>0.66597222222222263</c:v>
                </c:pt>
                <c:pt idx="184">
                  <c:v>0.66597222222222263</c:v>
                </c:pt>
                <c:pt idx="185">
                  <c:v>0.66666666666666663</c:v>
                </c:pt>
                <c:pt idx="186">
                  <c:v>0.66666666666666663</c:v>
                </c:pt>
                <c:pt idx="187">
                  <c:v>0.66597222222222263</c:v>
                </c:pt>
                <c:pt idx="188">
                  <c:v>0.66597222222222263</c:v>
                </c:pt>
                <c:pt idx="189">
                  <c:v>0.66666666666666663</c:v>
                </c:pt>
                <c:pt idx="190">
                  <c:v>0.66666666666666663</c:v>
                </c:pt>
                <c:pt idx="191">
                  <c:v>0.66666666666666663</c:v>
                </c:pt>
                <c:pt idx="192">
                  <c:v>0.66597222222222263</c:v>
                </c:pt>
                <c:pt idx="193">
                  <c:v>0.66597222222222263</c:v>
                </c:pt>
                <c:pt idx="194">
                  <c:v>0.66597222222222263</c:v>
                </c:pt>
                <c:pt idx="195">
                  <c:v>0.66597222222222263</c:v>
                </c:pt>
                <c:pt idx="196">
                  <c:v>0.66597222222222263</c:v>
                </c:pt>
                <c:pt idx="197">
                  <c:v>0.66597222222222263</c:v>
                </c:pt>
                <c:pt idx="198">
                  <c:v>0.66597222222222263</c:v>
                </c:pt>
                <c:pt idx="199">
                  <c:v>0.66597222222222263</c:v>
                </c:pt>
              </c:numCache>
            </c:numRef>
          </c:xVal>
          <c:yVal>
            <c:numRef>
              <c:f>FM_00Z_T19_40_32ZD_201450_20160!$P$10816:$P$11015</c:f>
              <c:numCache>
                <c:formatCode>General</c:formatCode>
                <c:ptCount val="200"/>
                <c:pt idx="0">
                  <c:v>4001.5</c:v>
                </c:pt>
                <c:pt idx="1">
                  <c:v>4023.3</c:v>
                </c:pt>
                <c:pt idx="2">
                  <c:v>4023.3</c:v>
                </c:pt>
                <c:pt idx="3">
                  <c:v>4023.3</c:v>
                </c:pt>
                <c:pt idx="4">
                  <c:v>4023.3</c:v>
                </c:pt>
                <c:pt idx="5">
                  <c:v>4023.3</c:v>
                </c:pt>
                <c:pt idx="6">
                  <c:v>4023.3</c:v>
                </c:pt>
                <c:pt idx="7">
                  <c:v>4023.3</c:v>
                </c:pt>
                <c:pt idx="8">
                  <c:v>4023.3</c:v>
                </c:pt>
                <c:pt idx="9">
                  <c:v>4023.3</c:v>
                </c:pt>
                <c:pt idx="10">
                  <c:v>4023.3</c:v>
                </c:pt>
                <c:pt idx="11">
                  <c:v>4023.3</c:v>
                </c:pt>
                <c:pt idx="12">
                  <c:v>4023.3</c:v>
                </c:pt>
                <c:pt idx="13">
                  <c:v>4023.3</c:v>
                </c:pt>
                <c:pt idx="14">
                  <c:v>4023.3</c:v>
                </c:pt>
                <c:pt idx="15">
                  <c:v>4023.3</c:v>
                </c:pt>
                <c:pt idx="16">
                  <c:v>4023.3</c:v>
                </c:pt>
                <c:pt idx="17">
                  <c:v>4023.3</c:v>
                </c:pt>
                <c:pt idx="18">
                  <c:v>4023.3</c:v>
                </c:pt>
                <c:pt idx="19">
                  <c:v>4023.3</c:v>
                </c:pt>
                <c:pt idx="20">
                  <c:v>4023.3</c:v>
                </c:pt>
                <c:pt idx="21">
                  <c:v>4023.3</c:v>
                </c:pt>
                <c:pt idx="22">
                  <c:v>4023.3</c:v>
                </c:pt>
                <c:pt idx="23">
                  <c:v>4023.3</c:v>
                </c:pt>
                <c:pt idx="24">
                  <c:v>4023.3</c:v>
                </c:pt>
                <c:pt idx="25">
                  <c:v>4023.3</c:v>
                </c:pt>
                <c:pt idx="26">
                  <c:v>4023.3</c:v>
                </c:pt>
                <c:pt idx="27">
                  <c:v>4023.3</c:v>
                </c:pt>
                <c:pt idx="28">
                  <c:v>4023.3</c:v>
                </c:pt>
                <c:pt idx="29">
                  <c:v>4023.3</c:v>
                </c:pt>
                <c:pt idx="30">
                  <c:v>4023.3</c:v>
                </c:pt>
                <c:pt idx="31">
                  <c:v>4023.3</c:v>
                </c:pt>
                <c:pt idx="32">
                  <c:v>4023.3</c:v>
                </c:pt>
                <c:pt idx="33">
                  <c:v>4023.3</c:v>
                </c:pt>
                <c:pt idx="34">
                  <c:v>4023.3</c:v>
                </c:pt>
                <c:pt idx="35">
                  <c:v>4023.3</c:v>
                </c:pt>
                <c:pt idx="36">
                  <c:v>4023.3</c:v>
                </c:pt>
                <c:pt idx="37">
                  <c:v>4023.3</c:v>
                </c:pt>
                <c:pt idx="38">
                  <c:v>4023.3</c:v>
                </c:pt>
                <c:pt idx="39">
                  <c:v>4023.3</c:v>
                </c:pt>
                <c:pt idx="40">
                  <c:v>4023.3</c:v>
                </c:pt>
                <c:pt idx="41">
                  <c:v>4023.3</c:v>
                </c:pt>
                <c:pt idx="42">
                  <c:v>4023.3</c:v>
                </c:pt>
                <c:pt idx="43">
                  <c:v>4023.3</c:v>
                </c:pt>
                <c:pt idx="44">
                  <c:v>4023.3</c:v>
                </c:pt>
                <c:pt idx="45">
                  <c:v>4023.3</c:v>
                </c:pt>
                <c:pt idx="46">
                  <c:v>4023.3</c:v>
                </c:pt>
                <c:pt idx="47">
                  <c:v>4023.3</c:v>
                </c:pt>
                <c:pt idx="48">
                  <c:v>4023.3</c:v>
                </c:pt>
                <c:pt idx="49">
                  <c:v>4023.3</c:v>
                </c:pt>
                <c:pt idx="50">
                  <c:v>4023.3</c:v>
                </c:pt>
                <c:pt idx="51">
                  <c:v>4023.3</c:v>
                </c:pt>
                <c:pt idx="52">
                  <c:v>4023.3</c:v>
                </c:pt>
                <c:pt idx="53">
                  <c:v>4023.3</c:v>
                </c:pt>
                <c:pt idx="54">
                  <c:v>4023.3</c:v>
                </c:pt>
                <c:pt idx="55">
                  <c:v>4023.3</c:v>
                </c:pt>
                <c:pt idx="56">
                  <c:v>4023.3</c:v>
                </c:pt>
                <c:pt idx="57">
                  <c:v>4023.3</c:v>
                </c:pt>
                <c:pt idx="58">
                  <c:v>4023.3</c:v>
                </c:pt>
                <c:pt idx="59">
                  <c:v>4023.3</c:v>
                </c:pt>
                <c:pt idx="60">
                  <c:v>4023.3</c:v>
                </c:pt>
                <c:pt idx="61">
                  <c:v>4023.3</c:v>
                </c:pt>
                <c:pt idx="62">
                  <c:v>4023.3</c:v>
                </c:pt>
                <c:pt idx="63">
                  <c:v>4023.3</c:v>
                </c:pt>
                <c:pt idx="64">
                  <c:v>4023.3</c:v>
                </c:pt>
                <c:pt idx="65">
                  <c:v>4023.3</c:v>
                </c:pt>
                <c:pt idx="66">
                  <c:v>4023.3</c:v>
                </c:pt>
                <c:pt idx="67">
                  <c:v>4023.3</c:v>
                </c:pt>
                <c:pt idx="68">
                  <c:v>4023.3</c:v>
                </c:pt>
                <c:pt idx="69">
                  <c:v>4023.3</c:v>
                </c:pt>
                <c:pt idx="70">
                  <c:v>4023.3</c:v>
                </c:pt>
                <c:pt idx="71">
                  <c:v>4023.3</c:v>
                </c:pt>
                <c:pt idx="72">
                  <c:v>4023.3</c:v>
                </c:pt>
                <c:pt idx="73">
                  <c:v>4023.3</c:v>
                </c:pt>
                <c:pt idx="74">
                  <c:v>4023.3</c:v>
                </c:pt>
                <c:pt idx="75">
                  <c:v>4023.3</c:v>
                </c:pt>
                <c:pt idx="76">
                  <c:v>4023.3</c:v>
                </c:pt>
                <c:pt idx="77">
                  <c:v>4023.3</c:v>
                </c:pt>
                <c:pt idx="78">
                  <c:v>4023.3</c:v>
                </c:pt>
                <c:pt idx="79">
                  <c:v>4046.5</c:v>
                </c:pt>
                <c:pt idx="80">
                  <c:v>4046.5</c:v>
                </c:pt>
                <c:pt idx="81">
                  <c:v>4046.5</c:v>
                </c:pt>
                <c:pt idx="82">
                  <c:v>4046.5</c:v>
                </c:pt>
                <c:pt idx="83">
                  <c:v>4046.5</c:v>
                </c:pt>
                <c:pt idx="84">
                  <c:v>4046.5</c:v>
                </c:pt>
                <c:pt idx="85">
                  <c:v>4046.5</c:v>
                </c:pt>
                <c:pt idx="86">
                  <c:v>4046.5</c:v>
                </c:pt>
                <c:pt idx="87">
                  <c:v>4046.5</c:v>
                </c:pt>
                <c:pt idx="88">
                  <c:v>4046.5</c:v>
                </c:pt>
                <c:pt idx="89">
                  <c:v>4046.5</c:v>
                </c:pt>
                <c:pt idx="90">
                  <c:v>4046.5</c:v>
                </c:pt>
                <c:pt idx="91">
                  <c:v>4046.5</c:v>
                </c:pt>
                <c:pt idx="92">
                  <c:v>4046.5</c:v>
                </c:pt>
                <c:pt idx="93">
                  <c:v>4046.5</c:v>
                </c:pt>
                <c:pt idx="94">
                  <c:v>4046.5</c:v>
                </c:pt>
                <c:pt idx="95">
                  <c:v>4046.5</c:v>
                </c:pt>
                <c:pt idx="96">
                  <c:v>4046.5</c:v>
                </c:pt>
                <c:pt idx="97">
                  <c:v>4046.5</c:v>
                </c:pt>
                <c:pt idx="98">
                  <c:v>4046.5</c:v>
                </c:pt>
                <c:pt idx="99">
                  <c:v>4046.5</c:v>
                </c:pt>
                <c:pt idx="100">
                  <c:v>4046.5</c:v>
                </c:pt>
                <c:pt idx="101">
                  <c:v>4046.5</c:v>
                </c:pt>
                <c:pt idx="102">
                  <c:v>4046.5</c:v>
                </c:pt>
                <c:pt idx="103">
                  <c:v>4046.5</c:v>
                </c:pt>
                <c:pt idx="104">
                  <c:v>4046.5</c:v>
                </c:pt>
                <c:pt idx="105">
                  <c:v>4046.5</c:v>
                </c:pt>
                <c:pt idx="106">
                  <c:v>4046.5</c:v>
                </c:pt>
                <c:pt idx="107">
                  <c:v>4046.5</c:v>
                </c:pt>
                <c:pt idx="108">
                  <c:v>4046.5</c:v>
                </c:pt>
                <c:pt idx="109">
                  <c:v>4046.5</c:v>
                </c:pt>
                <c:pt idx="110">
                  <c:v>4046.5</c:v>
                </c:pt>
                <c:pt idx="111">
                  <c:v>4046.5</c:v>
                </c:pt>
                <c:pt idx="112">
                  <c:v>4046.5</c:v>
                </c:pt>
                <c:pt idx="113">
                  <c:v>4046.5</c:v>
                </c:pt>
                <c:pt idx="114">
                  <c:v>4046.5</c:v>
                </c:pt>
                <c:pt idx="115">
                  <c:v>4046.5</c:v>
                </c:pt>
                <c:pt idx="116">
                  <c:v>4046.5</c:v>
                </c:pt>
                <c:pt idx="117">
                  <c:v>4046.5</c:v>
                </c:pt>
                <c:pt idx="118">
                  <c:v>4046.5</c:v>
                </c:pt>
                <c:pt idx="119">
                  <c:v>4046.5</c:v>
                </c:pt>
                <c:pt idx="120">
                  <c:v>4046.5</c:v>
                </c:pt>
                <c:pt idx="121">
                  <c:v>4046.5</c:v>
                </c:pt>
                <c:pt idx="122">
                  <c:v>4046.5</c:v>
                </c:pt>
                <c:pt idx="123">
                  <c:v>4046.5</c:v>
                </c:pt>
                <c:pt idx="124">
                  <c:v>4046.5</c:v>
                </c:pt>
                <c:pt idx="125">
                  <c:v>4046.5</c:v>
                </c:pt>
                <c:pt idx="126">
                  <c:v>4046.5</c:v>
                </c:pt>
                <c:pt idx="127">
                  <c:v>4046.5</c:v>
                </c:pt>
                <c:pt idx="128">
                  <c:v>4046.5</c:v>
                </c:pt>
                <c:pt idx="129">
                  <c:v>4046.5</c:v>
                </c:pt>
                <c:pt idx="130">
                  <c:v>4046.5</c:v>
                </c:pt>
                <c:pt idx="131">
                  <c:v>4046.5</c:v>
                </c:pt>
                <c:pt idx="132">
                  <c:v>4046.5</c:v>
                </c:pt>
                <c:pt idx="133">
                  <c:v>4046.5</c:v>
                </c:pt>
                <c:pt idx="134">
                  <c:v>4046.5</c:v>
                </c:pt>
                <c:pt idx="135">
                  <c:v>4046.5</c:v>
                </c:pt>
                <c:pt idx="136">
                  <c:v>4046.5</c:v>
                </c:pt>
                <c:pt idx="137">
                  <c:v>4046.5</c:v>
                </c:pt>
                <c:pt idx="138">
                  <c:v>4046.5</c:v>
                </c:pt>
                <c:pt idx="139">
                  <c:v>4046.5</c:v>
                </c:pt>
                <c:pt idx="140">
                  <c:v>4046.5</c:v>
                </c:pt>
                <c:pt idx="141">
                  <c:v>4046.5</c:v>
                </c:pt>
                <c:pt idx="142">
                  <c:v>4046.5</c:v>
                </c:pt>
                <c:pt idx="143">
                  <c:v>4046.5</c:v>
                </c:pt>
                <c:pt idx="144">
                  <c:v>4046.5</c:v>
                </c:pt>
                <c:pt idx="145">
                  <c:v>4046.5</c:v>
                </c:pt>
                <c:pt idx="146">
                  <c:v>4046.5</c:v>
                </c:pt>
                <c:pt idx="147">
                  <c:v>4046.5</c:v>
                </c:pt>
                <c:pt idx="148">
                  <c:v>4046.5</c:v>
                </c:pt>
                <c:pt idx="149">
                  <c:v>4046.5</c:v>
                </c:pt>
                <c:pt idx="150">
                  <c:v>4046.5</c:v>
                </c:pt>
                <c:pt idx="151">
                  <c:v>4046.5</c:v>
                </c:pt>
                <c:pt idx="152">
                  <c:v>4046.5</c:v>
                </c:pt>
                <c:pt idx="153">
                  <c:v>4046.5</c:v>
                </c:pt>
                <c:pt idx="154">
                  <c:v>4046.5</c:v>
                </c:pt>
                <c:pt idx="155">
                  <c:v>4046.5</c:v>
                </c:pt>
                <c:pt idx="156">
                  <c:v>4046.5</c:v>
                </c:pt>
                <c:pt idx="157">
                  <c:v>4046.5</c:v>
                </c:pt>
                <c:pt idx="158">
                  <c:v>4046.5</c:v>
                </c:pt>
                <c:pt idx="159">
                  <c:v>4046.5</c:v>
                </c:pt>
                <c:pt idx="160">
                  <c:v>4046.5</c:v>
                </c:pt>
                <c:pt idx="161">
                  <c:v>4046.5</c:v>
                </c:pt>
                <c:pt idx="162">
                  <c:v>4046.5</c:v>
                </c:pt>
                <c:pt idx="163">
                  <c:v>4046.5</c:v>
                </c:pt>
                <c:pt idx="164">
                  <c:v>4046.5</c:v>
                </c:pt>
                <c:pt idx="165">
                  <c:v>4046.5</c:v>
                </c:pt>
                <c:pt idx="166">
                  <c:v>4046.5</c:v>
                </c:pt>
                <c:pt idx="167">
                  <c:v>4046.5</c:v>
                </c:pt>
                <c:pt idx="168">
                  <c:v>4046.5</c:v>
                </c:pt>
                <c:pt idx="169">
                  <c:v>4046.5</c:v>
                </c:pt>
                <c:pt idx="170">
                  <c:v>4046.5</c:v>
                </c:pt>
                <c:pt idx="171">
                  <c:v>4046.5</c:v>
                </c:pt>
                <c:pt idx="172">
                  <c:v>4046.5</c:v>
                </c:pt>
                <c:pt idx="173">
                  <c:v>4046.5</c:v>
                </c:pt>
                <c:pt idx="174">
                  <c:v>4046.5</c:v>
                </c:pt>
                <c:pt idx="175">
                  <c:v>4046.5</c:v>
                </c:pt>
                <c:pt idx="176">
                  <c:v>4046.5</c:v>
                </c:pt>
                <c:pt idx="177">
                  <c:v>4046.5</c:v>
                </c:pt>
                <c:pt idx="178">
                  <c:v>4046.5</c:v>
                </c:pt>
                <c:pt idx="179">
                  <c:v>4046.5</c:v>
                </c:pt>
                <c:pt idx="180">
                  <c:v>4046.5</c:v>
                </c:pt>
                <c:pt idx="181">
                  <c:v>4046.5</c:v>
                </c:pt>
                <c:pt idx="182">
                  <c:v>4046.5</c:v>
                </c:pt>
                <c:pt idx="183">
                  <c:v>4046.5</c:v>
                </c:pt>
                <c:pt idx="184">
                  <c:v>4046.5</c:v>
                </c:pt>
                <c:pt idx="185">
                  <c:v>4046.5</c:v>
                </c:pt>
                <c:pt idx="186">
                  <c:v>4046.5</c:v>
                </c:pt>
                <c:pt idx="187">
                  <c:v>4046.5</c:v>
                </c:pt>
                <c:pt idx="188">
                  <c:v>4046.5</c:v>
                </c:pt>
                <c:pt idx="189">
                  <c:v>4046.5</c:v>
                </c:pt>
                <c:pt idx="190">
                  <c:v>4046.5</c:v>
                </c:pt>
                <c:pt idx="191">
                  <c:v>4046.5</c:v>
                </c:pt>
                <c:pt idx="192">
                  <c:v>4046.5</c:v>
                </c:pt>
                <c:pt idx="193">
                  <c:v>4046.5</c:v>
                </c:pt>
                <c:pt idx="194">
                  <c:v>4046.5</c:v>
                </c:pt>
                <c:pt idx="195">
                  <c:v>4046.5</c:v>
                </c:pt>
                <c:pt idx="196">
                  <c:v>4046.5</c:v>
                </c:pt>
                <c:pt idx="197">
                  <c:v>4046.5</c:v>
                </c:pt>
                <c:pt idx="198">
                  <c:v>4046.5</c:v>
                </c:pt>
                <c:pt idx="199">
                  <c:v>4046.5</c:v>
                </c:pt>
              </c:numCache>
            </c:numRef>
          </c:yVal>
          <c:smooth val="0"/>
        </c:ser>
        <c:dLbls>
          <c:showLegendKey val="0"/>
          <c:showVal val="0"/>
          <c:showCatName val="0"/>
          <c:showSerName val="0"/>
          <c:showPercent val="0"/>
          <c:showBubbleSize val="0"/>
        </c:dLbls>
        <c:axId val="351732472"/>
        <c:axId val="351733648"/>
      </c:scatterChart>
      <c:valAx>
        <c:axId val="351732472"/>
        <c:scaling>
          <c:orientation val="minMax"/>
          <c:max val="1"/>
        </c:scaling>
        <c:delete val="0"/>
        <c:axPos val="b"/>
        <c:title>
          <c:tx>
            <c:rich>
              <a:bodyPr/>
              <a:lstStyle/>
              <a:p>
                <a:pPr>
                  <a:defRPr sz="1200"/>
                </a:pPr>
                <a:r>
                  <a:rPr lang="en-US" sz="1200"/>
                  <a:t>Local Time </a:t>
                </a:r>
              </a:p>
            </c:rich>
          </c:tx>
          <c:layout>
            <c:manualLayout>
              <c:xMode val="edge"/>
              <c:yMode val="edge"/>
              <c:x val="0.3774186351706047"/>
              <c:y val="0.91828703703703696"/>
            </c:manualLayout>
          </c:layout>
          <c:overlay val="0"/>
        </c:title>
        <c:numFmt formatCode="hh:mm"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351733648"/>
        <c:crosses val="autoZero"/>
        <c:crossBetween val="midCat"/>
      </c:valAx>
      <c:valAx>
        <c:axId val="351733648"/>
        <c:scaling>
          <c:orientation val="minMax"/>
          <c:max val="7000"/>
        </c:scaling>
        <c:delete val="0"/>
        <c:axPos val="l"/>
        <c:majorGridlines/>
        <c:title>
          <c:tx>
            <c:rich>
              <a:bodyPr/>
              <a:lstStyle/>
              <a:p>
                <a:pPr>
                  <a:defRPr sz="1200"/>
                </a:pPr>
                <a:r>
                  <a:rPr lang="en-US" sz="1200"/>
                  <a:t>Mean Altitude</a:t>
                </a:r>
                <a:r>
                  <a:rPr lang="en-US" sz="1200" baseline="0"/>
                  <a:t> (m)</a:t>
                </a:r>
                <a:endParaRPr lang="en-US" sz="1200"/>
              </a:p>
            </c:rich>
          </c:tx>
          <c:layout>
            <c:manualLayout>
              <c:xMode val="edge"/>
              <c:yMode val="edge"/>
              <c:x val="1.3888888888888921E-2"/>
              <c:y val="0.21907771945173521"/>
            </c:manualLayout>
          </c:layout>
          <c:overlay val="0"/>
        </c:title>
        <c:numFmt formatCode="General" sourceLinked="1"/>
        <c:majorTickMark val="none"/>
        <c:minorTickMark val="none"/>
        <c:tickLblPos val="nextTo"/>
        <c:crossAx val="351732472"/>
        <c:crosses val="autoZero"/>
        <c:crossBetween val="midCat"/>
      </c:valAx>
    </c:plotArea>
    <c:legend>
      <c:legendPos val="r"/>
      <c:layout>
        <c:manualLayout>
          <c:xMode val="edge"/>
          <c:yMode val="edge"/>
          <c:x val="0.80889020122484789"/>
          <c:y val="0.18326589384660291"/>
          <c:w val="0.17444313210848689"/>
          <c:h val="0.75383858267716564"/>
        </c:manualLayout>
      </c:layout>
      <c:overlay val="0"/>
    </c:legend>
    <c:plotVisOnly val="1"/>
    <c:dispBlanksAs val="gap"/>
    <c:showDLblsOverMax val="0"/>
  </c:chart>
  <c:spPr>
    <a:solidFill>
      <a:schemeClr val="bg1"/>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30" b="1" i="0" u="none" strike="noStrike" baseline="0">
                <a:solidFill>
                  <a:srgbClr val="000000"/>
                </a:solidFill>
                <a:latin typeface="Arial"/>
                <a:ea typeface="Arial"/>
                <a:cs typeface="Arial"/>
              </a:defRPr>
            </a:pPr>
            <a:r>
              <a:rPr lang="en-US" sz="1430" b="1" i="0" u="none" strike="noStrike" baseline="0">
                <a:solidFill>
                  <a:srgbClr val="000000"/>
                </a:solidFill>
                <a:latin typeface="Arial"/>
                <a:cs typeface="Arial"/>
              </a:rPr>
              <a:t>Area Burned in Tuva (km</a:t>
            </a:r>
            <a:r>
              <a:rPr lang="en-US" sz="1430" b="1" i="0" u="none" strike="noStrike" baseline="30000">
                <a:solidFill>
                  <a:srgbClr val="000000"/>
                </a:solidFill>
                <a:latin typeface="Arial"/>
                <a:cs typeface="Arial"/>
              </a:rPr>
              <a:t>2</a:t>
            </a:r>
            <a:r>
              <a:rPr lang="en-US" sz="1430" b="1" i="0" u="none" strike="noStrike" baseline="0">
                <a:solidFill>
                  <a:srgbClr val="000000"/>
                </a:solidFill>
                <a:latin typeface="Arial"/>
                <a:cs typeface="Arial"/>
              </a:rPr>
              <a:t>)</a:t>
            </a:r>
          </a:p>
        </c:rich>
      </c:tx>
      <c:layout>
        <c:manualLayout>
          <c:xMode val="edge"/>
          <c:yMode val="edge"/>
          <c:x val="0.30470347648261775"/>
          <c:y val="2.1276595744680847E-2"/>
        </c:manualLayout>
      </c:layout>
      <c:overlay val="0"/>
      <c:spPr>
        <a:noFill/>
        <a:ln w="32297">
          <a:noFill/>
        </a:ln>
      </c:spPr>
    </c:title>
    <c:autoTitleDeleted val="0"/>
    <c:plotArea>
      <c:layout>
        <c:manualLayout>
          <c:layoutTarget val="inner"/>
          <c:xMode val="edge"/>
          <c:yMode val="edge"/>
          <c:x val="0.11860940695296524"/>
          <c:y val="0.22695035460992916"/>
          <c:w val="0.8302658486707567"/>
          <c:h val="0.63120567375886583"/>
        </c:manualLayout>
      </c:layout>
      <c:scatterChart>
        <c:scatterStyle val="lineMarker"/>
        <c:varyColors val="0"/>
        <c:ser>
          <c:idx val="0"/>
          <c:order val="0"/>
          <c:spPr>
            <a:ln w="36334">
              <a:noFill/>
            </a:ln>
          </c:spPr>
          <c:marker>
            <c:symbol val="diamond"/>
            <c:size val="6"/>
            <c:spPr>
              <a:solidFill>
                <a:srgbClr val="000080"/>
              </a:solidFill>
              <a:ln>
                <a:solidFill>
                  <a:srgbClr val="000080"/>
                </a:solidFill>
                <a:prstDash val="solid"/>
              </a:ln>
            </c:spPr>
          </c:marker>
          <c:xVal>
            <c:numRef>
              <c:f>Sheet1!$D$2:$D$10</c:f>
              <c:numCache>
                <c:formatCode>General</c:formatCode>
                <c:ptCount val="9"/>
                <c:pt idx="0">
                  <c:v>1999</c:v>
                </c:pt>
                <c:pt idx="1">
                  <c:v>2000</c:v>
                </c:pt>
                <c:pt idx="2">
                  <c:v>2001</c:v>
                </c:pt>
                <c:pt idx="3">
                  <c:v>2002</c:v>
                </c:pt>
                <c:pt idx="4">
                  <c:v>2003</c:v>
                </c:pt>
                <c:pt idx="5">
                  <c:v>2004</c:v>
                </c:pt>
                <c:pt idx="6">
                  <c:v>2005</c:v>
                </c:pt>
                <c:pt idx="7">
                  <c:v>2006</c:v>
                </c:pt>
                <c:pt idx="8">
                  <c:v>2007</c:v>
                </c:pt>
              </c:numCache>
            </c:numRef>
          </c:xVal>
          <c:yVal>
            <c:numRef>
              <c:f>Sheet1!$E$1:$E$10</c:f>
              <c:numCache>
                <c:formatCode>General</c:formatCode>
                <c:ptCount val="10"/>
                <c:pt idx="0">
                  <c:v>0</c:v>
                </c:pt>
                <c:pt idx="1">
                  <c:v>2827.2803999999987</c:v>
                </c:pt>
                <c:pt idx="2">
                  <c:v>981.01049999999998</c:v>
                </c:pt>
                <c:pt idx="3">
                  <c:v>677.86498000000006</c:v>
                </c:pt>
                <c:pt idx="4">
                  <c:v>15171.0741</c:v>
                </c:pt>
                <c:pt idx="5">
                  <c:v>1575.6806999999999</c:v>
                </c:pt>
                <c:pt idx="6">
                  <c:v>208.49190000000004</c:v>
                </c:pt>
                <c:pt idx="7">
                  <c:v>1320.413</c:v>
                </c:pt>
                <c:pt idx="8">
                  <c:v>888.60210000000006</c:v>
                </c:pt>
                <c:pt idx="9">
                  <c:v>2472.8809999999999</c:v>
                </c:pt>
              </c:numCache>
            </c:numRef>
          </c:yVal>
          <c:smooth val="0"/>
        </c:ser>
        <c:dLbls>
          <c:showLegendKey val="0"/>
          <c:showVal val="0"/>
          <c:showCatName val="0"/>
          <c:showSerName val="0"/>
          <c:showPercent val="0"/>
          <c:showBubbleSize val="0"/>
        </c:dLbls>
        <c:axId val="359534800"/>
        <c:axId val="359535976"/>
      </c:scatterChart>
      <c:valAx>
        <c:axId val="359534800"/>
        <c:scaling>
          <c:orientation val="minMax"/>
          <c:max val="2007"/>
          <c:min val="1999"/>
        </c:scaling>
        <c:delete val="0"/>
        <c:axPos val="b"/>
        <c:numFmt formatCode="General" sourceLinked="1"/>
        <c:majorTickMark val="out"/>
        <c:minorTickMark val="none"/>
        <c:tickLblPos val="nextTo"/>
        <c:spPr>
          <a:ln w="4037">
            <a:solidFill>
              <a:srgbClr val="000000"/>
            </a:solidFill>
            <a:prstDash val="solid"/>
          </a:ln>
        </c:spPr>
        <c:txPr>
          <a:bodyPr rot="0" vert="horz"/>
          <a:lstStyle/>
          <a:p>
            <a:pPr>
              <a:defRPr sz="1240" b="0" i="0" u="none" strike="noStrike" baseline="0">
                <a:solidFill>
                  <a:srgbClr val="000000"/>
                </a:solidFill>
                <a:latin typeface="Arial"/>
                <a:ea typeface="Arial"/>
                <a:cs typeface="Arial"/>
              </a:defRPr>
            </a:pPr>
            <a:endParaRPr lang="en-US"/>
          </a:p>
        </c:txPr>
        <c:crossAx val="359535976"/>
        <c:crosses val="autoZero"/>
        <c:crossBetween val="midCat"/>
      </c:valAx>
      <c:valAx>
        <c:axId val="359535976"/>
        <c:scaling>
          <c:orientation val="minMax"/>
        </c:scaling>
        <c:delete val="0"/>
        <c:axPos val="l"/>
        <c:majorGridlines>
          <c:spPr>
            <a:ln w="4037">
              <a:solidFill>
                <a:srgbClr val="000000"/>
              </a:solidFill>
              <a:prstDash val="solid"/>
            </a:ln>
          </c:spPr>
        </c:majorGridlines>
        <c:numFmt formatCode="General" sourceLinked="1"/>
        <c:majorTickMark val="out"/>
        <c:minorTickMark val="none"/>
        <c:tickLblPos val="nextTo"/>
        <c:spPr>
          <a:ln w="4037">
            <a:solidFill>
              <a:srgbClr val="000000"/>
            </a:solidFill>
            <a:prstDash val="solid"/>
          </a:ln>
        </c:spPr>
        <c:txPr>
          <a:bodyPr rot="0" vert="horz"/>
          <a:lstStyle/>
          <a:p>
            <a:pPr>
              <a:defRPr sz="1240" b="0" i="0" u="none" strike="noStrike" baseline="0">
                <a:solidFill>
                  <a:srgbClr val="000000"/>
                </a:solidFill>
                <a:latin typeface="Arial"/>
                <a:ea typeface="Arial"/>
                <a:cs typeface="Arial"/>
              </a:defRPr>
            </a:pPr>
            <a:endParaRPr lang="en-US"/>
          </a:p>
        </c:txPr>
        <c:crossAx val="359534800"/>
        <c:crosses val="autoZero"/>
        <c:crossBetween val="midCat"/>
      </c:valAx>
      <c:spPr>
        <a:solidFill>
          <a:srgbClr val="FFFFFF"/>
        </a:solidFill>
        <a:ln w="16148">
          <a:solidFill>
            <a:srgbClr val="808080"/>
          </a:solidFill>
          <a:prstDash val="solid"/>
        </a:ln>
      </c:spPr>
    </c:plotArea>
    <c:plotVisOnly val="1"/>
    <c:dispBlanksAs val="gap"/>
    <c:showDLblsOverMax val="0"/>
  </c:chart>
  <c:spPr>
    <a:solidFill>
      <a:srgbClr val="FFFFFF"/>
    </a:solidFill>
    <a:ln w="4037">
      <a:solidFill>
        <a:srgbClr val="000000"/>
      </a:solidFill>
      <a:prstDash val="solid"/>
    </a:ln>
  </c:spPr>
  <c:txPr>
    <a:bodyPr/>
    <a:lstStyle/>
    <a:p>
      <a:pPr>
        <a:defRPr sz="124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0.80833</cdr:x>
      <cdr:y>0.02083</cdr:y>
    </cdr:from>
    <cdr:to>
      <cdr:x>0.99167</cdr:x>
      <cdr:y>0.20139</cdr:y>
    </cdr:to>
    <cdr:sp macro="" textlink="">
      <cdr:nvSpPr>
        <cdr:cNvPr id="3" name="TextBox 2"/>
        <cdr:cNvSpPr txBox="1"/>
      </cdr:nvSpPr>
      <cdr:spPr>
        <a:xfrm xmlns:a="http://schemas.openxmlformats.org/drawingml/2006/main">
          <a:off x="3695700" y="57147"/>
          <a:ext cx="838200" cy="4953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200" b="1"/>
            <a:t>CALIPSO</a:t>
          </a:r>
        </a:p>
        <a:p xmlns:a="http://schemas.openxmlformats.org/drawingml/2006/main">
          <a:pPr algn="ctr"/>
          <a:r>
            <a:rPr lang="en-US" sz="1200" b="1"/>
            <a:t>overpass</a:t>
          </a:r>
        </a:p>
      </cdr:txBody>
    </cdr:sp>
  </cdr:relSizeAnchor>
  <cdr:relSizeAnchor xmlns:cdr="http://schemas.openxmlformats.org/drawingml/2006/chartDrawing">
    <cdr:from>
      <cdr:x>0.17917</cdr:x>
      <cdr:y>0.00694</cdr:y>
    </cdr:from>
    <cdr:to>
      <cdr:x>0.8125</cdr:x>
      <cdr:y>0.19097</cdr:y>
    </cdr:to>
    <cdr:sp macro="" textlink="">
      <cdr:nvSpPr>
        <cdr:cNvPr id="4" name="TextBox 1"/>
        <cdr:cNvSpPr txBox="1"/>
      </cdr:nvSpPr>
      <cdr:spPr>
        <a:xfrm xmlns:a="http://schemas.openxmlformats.org/drawingml/2006/main">
          <a:off x="819150" y="19050"/>
          <a:ext cx="2895600" cy="5048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t>Mean Altitude</a:t>
          </a:r>
          <a:r>
            <a:rPr lang="en-US" sz="1200" b="1" baseline="0" dirty="0"/>
            <a:t> for the </a:t>
          </a:r>
          <a:r>
            <a:rPr lang="en-US" sz="1200" b="1" dirty="0"/>
            <a:t>Tripod</a:t>
          </a:r>
        </a:p>
        <a:p xmlns:a="http://schemas.openxmlformats.org/drawingml/2006/main">
          <a:pPr algn="ctr"/>
          <a:r>
            <a:rPr lang="en-US" sz="1200" b="1" dirty="0"/>
            <a:t>August 04, 2006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ABD42-74D5-432C-B483-B26C07D58656}" type="datetimeFigureOut">
              <a:rPr lang="en-US" smtClean="0"/>
              <a:t>11/18/2014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090244-3984-47A2-982B-684160400008}" type="slidenum">
              <a:rPr lang="en-US" smtClean="0"/>
              <a:t>‹#›</a:t>
            </a:fld>
            <a:endParaRPr lang="en-US"/>
          </a:p>
        </p:txBody>
      </p:sp>
    </p:spTree>
    <p:extLst>
      <p:ext uri="{BB962C8B-B14F-4D97-AF65-F5344CB8AC3E}">
        <p14:creationId xmlns:p14="http://schemas.microsoft.com/office/powerpoint/2010/main" val="341814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Feasible</a:t>
            </a:r>
            <a:r>
              <a:rPr lang="en-US" baseline="0" dirty="0" smtClean="0"/>
              <a:t> is not just risk</a:t>
            </a:r>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835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solidFill>
                  <a:srgbClr val="000000"/>
                </a:solidFill>
                <a:ea typeface="Times New Roman" pitchFamily="18" charset="0"/>
                <a:cs typeface="Arial" pitchFamily="34" charset="0"/>
              </a:rPr>
              <a:t>Purpose: </a:t>
            </a:r>
            <a:r>
              <a:rPr lang="en-US" b="0" dirty="0" smtClean="0">
                <a:solidFill>
                  <a:srgbClr val="000000"/>
                </a:solidFill>
                <a:cs typeface="Arial" pitchFamily="34" charset="0"/>
              </a:rPr>
              <a:t>Identify, prioritize, and implement high-reward applications ideas with  committed partners</a:t>
            </a:r>
          </a:p>
          <a:p>
            <a:endParaRPr lang="en-US" i="1" dirty="0" smtClean="0">
              <a:solidFill>
                <a:srgbClr val="000000"/>
              </a:solidFill>
              <a:cs typeface="Arial" pitchFamily="34" charset="0"/>
            </a:endParaRPr>
          </a:p>
          <a:p>
            <a:r>
              <a:rPr lang="en-US" dirty="0">
                <a:latin typeface="+mn-lt"/>
              </a:rPr>
              <a:t>The Program developed a new, two-stage approach. The Program began using this in ROSES-11 for projects beginning in FY12.  New approach is a way to identify more high-reward projects. Initially, the Program will sponsor numerous short-term feasibility studies to test applications ideas and assess their potential value. Then, the Program will select a sub-set of successful studies to pursue in the long-term, with partner funding and commitment as key factors in the selection. This approach can generate numerous applications ideas and focus investments on those with high-reward potential.</a:t>
            </a:r>
          </a:p>
          <a:p>
            <a:endParaRPr lang="en-US" dirty="0">
              <a:latin typeface="+mn-lt"/>
            </a:endParaRPr>
          </a:p>
          <a:p>
            <a:r>
              <a:rPr lang="en-US" dirty="0" smtClean="0"/>
              <a:t>These solicitations will initially support feasibility studies of potential applications; NASA will select and continue support of a subset of these applications in subsequent projects to develop and transition the application fully. </a:t>
            </a:r>
          </a:p>
          <a:p>
            <a:r>
              <a:rPr lang="en-US" dirty="0" smtClean="0"/>
              <a:t> </a:t>
            </a:r>
          </a:p>
          <a:p>
            <a:r>
              <a:rPr lang="en-US" i="0" dirty="0" smtClean="0"/>
              <a:t>Initial awards are one-year in duration (Stage 1-Feasibility Study). Based on an evaluation at the end of year one, the grantee MAY be selected to continue work in years two through four (Stage 2-Decision Support Project). An assessment of Stage 1 results, partner commitment, and in-person presentations will be used to assess Stage 2 award continuations.</a:t>
            </a:r>
          </a:p>
          <a:p>
            <a:endParaRPr lang="en-US" i="0" dirty="0" smtClean="0">
              <a:solidFill>
                <a:srgbClr val="000000"/>
              </a:solidFill>
              <a:latin typeface="Arial"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86" eaLnBrk="0" hangingPunct="0">
              <a:defRPr>
                <a:solidFill>
                  <a:schemeClr val="tx1"/>
                </a:solidFill>
                <a:latin typeface="Arial" pitchFamily="34" charset="0"/>
              </a:defRPr>
            </a:lvl1pPr>
            <a:lvl2pPr marL="729017" indent="-280391" defTabSz="914386" eaLnBrk="0" hangingPunct="0">
              <a:defRPr>
                <a:solidFill>
                  <a:schemeClr val="tx1"/>
                </a:solidFill>
                <a:latin typeface="Arial" pitchFamily="34" charset="0"/>
              </a:defRPr>
            </a:lvl2pPr>
            <a:lvl3pPr marL="1121564" indent="-224312" defTabSz="914386" eaLnBrk="0" hangingPunct="0">
              <a:defRPr>
                <a:solidFill>
                  <a:schemeClr val="tx1"/>
                </a:solidFill>
                <a:latin typeface="Arial" pitchFamily="34" charset="0"/>
              </a:defRPr>
            </a:lvl3pPr>
            <a:lvl4pPr marL="1570189" indent="-224312" defTabSz="914386" eaLnBrk="0" hangingPunct="0">
              <a:defRPr>
                <a:solidFill>
                  <a:schemeClr val="tx1"/>
                </a:solidFill>
                <a:latin typeface="Arial" pitchFamily="34" charset="0"/>
              </a:defRPr>
            </a:lvl4pPr>
            <a:lvl5pPr marL="2018816" indent="-224312" defTabSz="914386" eaLnBrk="0" hangingPunct="0">
              <a:defRPr>
                <a:solidFill>
                  <a:schemeClr val="tx1"/>
                </a:solidFill>
                <a:latin typeface="Arial" pitchFamily="34" charset="0"/>
              </a:defRPr>
            </a:lvl5pPr>
            <a:lvl6pPr marL="2467441" indent="-224312" defTabSz="914386" eaLnBrk="0" fontAlgn="base" hangingPunct="0">
              <a:spcBef>
                <a:spcPct val="0"/>
              </a:spcBef>
              <a:spcAft>
                <a:spcPct val="0"/>
              </a:spcAft>
              <a:defRPr>
                <a:solidFill>
                  <a:schemeClr val="tx1"/>
                </a:solidFill>
                <a:latin typeface="Arial" pitchFamily="34" charset="0"/>
              </a:defRPr>
            </a:lvl6pPr>
            <a:lvl7pPr marL="2916065" indent="-224312" defTabSz="914386" eaLnBrk="0" fontAlgn="base" hangingPunct="0">
              <a:spcBef>
                <a:spcPct val="0"/>
              </a:spcBef>
              <a:spcAft>
                <a:spcPct val="0"/>
              </a:spcAft>
              <a:defRPr>
                <a:solidFill>
                  <a:schemeClr val="tx1"/>
                </a:solidFill>
                <a:latin typeface="Arial" pitchFamily="34" charset="0"/>
              </a:defRPr>
            </a:lvl7pPr>
            <a:lvl8pPr marL="3364692" indent="-224312" defTabSz="914386" eaLnBrk="0" fontAlgn="base" hangingPunct="0">
              <a:spcBef>
                <a:spcPct val="0"/>
              </a:spcBef>
              <a:spcAft>
                <a:spcPct val="0"/>
              </a:spcAft>
              <a:defRPr>
                <a:solidFill>
                  <a:schemeClr val="tx1"/>
                </a:solidFill>
                <a:latin typeface="Arial" pitchFamily="34" charset="0"/>
              </a:defRPr>
            </a:lvl8pPr>
            <a:lvl9pPr marL="3813317" indent="-224312" defTabSz="914386" eaLnBrk="0" fontAlgn="base" hangingPunct="0">
              <a:spcBef>
                <a:spcPct val="0"/>
              </a:spcBef>
              <a:spcAft>
                <a:spcPct val="0"/>
              </a:spcAft>
              <a:defRPr>
                <a:solidFill>
                  <a:schemeClr val="tx1"/>
                </a:solidFill>
                <a:latin typeface="Arial" pitchFamily="34" charset="0"/>
              </a:defRPr>
            </a:lvl9pPr>
          </a:lstStyle>
          <a:p>
            <a:pPr eaLnBrk="1" hangingPunct="1"/>
            <a:fld id="{C18DC34A-C968-4730-8BDB-40BBB01C109A}" type="slidenum">
              <a:rPr lang="en-US" smtClean="0">
                <a:solidFill>
                  <a:prstClr val="black"/>
                </a:solidFill>
              </a:rPr>
              <a:pPr eaLnBrk="1" hangingPunct="1"/>
              <a:t>10</a:t>
            </a:fld>
            <a:endParaRPr lang="en-US" smtClean="0">
              <a:solidFill>
                <a:prstClr val="black"/>
              </a:solidFill>
            </a:endParaRPr>
          </a:p>
        </p:txBody>
      </p:sp>
    </p:spTree>
    <p:extLst>
      <p:ext uri="{BB962C8B-B14F-4D97-AF65-F5344CB8AC3E}">
        <p14:creationId xmlns:p14="http://schemas.microsoft.com/office/powerpoint/2010/main" val="16154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original 17 project Phase 1 efforts…NOT all inclusive or representative of those that went forward in Phase II funding.</a:t>
            </a:r>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11</a:t>
            </a:fld>
            <a:endParaRPr lang="en-US"/>
          </a:p>
        </p:txBody>
      </p:sp>
    </p:spTree>
    <p:extLst>
      <p:ext uri="{BB962C8B-B14F-4D97-AF65-F5344CB8AC3E}">
        <p14:creationId xmlns:p14="http://schemas.microsoft.com/office/powerpoint/2010/main" val="115750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original 17 project Phase 1 efforts…NOT all inclusive or representative of those that went forward in Phase II funding.</a:t>
            </a:r>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14</a:t>
            </a:fld>
            <a:endParaRPr lang="en-US"/>
          </a:p>
        </p:txBody>
      </p:sp>
    </p:spTree>
    <p:extLst>
      <p:ext uri="{BB962C8B-B14F-4D97-AF65-F5344CB8AC3E}">
        <p14:creationId xmlns:p14="http://schemas.microsoft.com/office/powerpoint/2010/main" val="1118558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NIROPS  - National</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Infrared Operations for the </a:t>
            </a:r>
            <a:r>
              <a:rPr lang="en-US" sz="1200" kern="1200" dirty="0" smtClean="0">
                <a:solidFill>
                  <a:schemeClr val="tx1"/>
                </a:solidFill>
                <a:effectLst/>
                <a:latin typeface="Times New Roman" charset="0"/>
                <a:ea typeface="ＭＳ Ｐゴシック" pitchFamily="-106" charset="-128"/>
                <a:cs typeface="ＭＳ Ｐゴシック" pitchFamily="-106" charset="-128"/>
              </a:rPr>
              <a:t>USDA Forest Service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RSAC – Remote Sensing</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Applications Center</a:t>
            </a: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charset="0"/>
                <a:ea typeface="ＭＳ Ｐゴシック" pitchFamily="-106" charset="-128"/>
                <a:cs typeface="ＭＳ Ｐゴシック" pitchFamily="-106" charset="-128"/>
              </a:rPr>
              <a:t>New VIIRS algorithm just released on USDA Forest Service RSAC website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VIIRS fire detection provides a greatly improved level of detail.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The new 375m science (IDL code) algorithm is running in a semi-operational</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state</a:t>
            </a:r>
            <a:r>
              <a:rPr lang="en-US" sz="1200" kern="1200" dirty="0" smtClean="0">
                <a:solidFill>
                  <a:schemeClr val="tx1"/>
                </a:solidFill>
                <a:effectLst/>
                <a:latin typeface="Times New Roman" charset="0"/>
                <a:ea typeface="ＭＳ Ｐゴシック" pitchFamily="-106" charset="-128"/>
                <a:cs typeface="ＭＳ Ｐゴシック" pitchFamily="-106" charset="-128"/>
              </a:rPr>
              <a:t> at RSAC and AFIS (South Africa) using direct broadcast data.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effectLst/>
              <a:latin typeface="Times New Roman" charset="0"/>
              <a:ea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latin typeface="Times New Roman" pitchFamily="18" charset="0"/>
                <a:cs typeface="Times New Roman" pitchFamily="18" charset="0"/>
              </a:rPr>
              <a:t>These data are being used to complement other spatially refined airborne (e.g., NIROPS, </a:t>
            </a:r>
            <a:r>
              <a:rPr lang="en-US" altLang="en-US" sz="1200" dirty="0" err="1" smtClean="0">
                <a:latin typeface="Times New Roman" pitchFamily="18" charset="0"/>
                <a:cs typeface="Times New Roman" pitchFamily="18" charset="0"/>
              </a:rPr>
              <a:t>FireMapper</a:t>
            </a:r>
            <a:r>
              <a:rPr lang="en-US" altLang="en-US" sz="1200" dirty="0" smtClean="0">
                <a:latin typeface="Times New Roman" pitchFamily="18" charset="0"/>
                <a:cs typeface="Times New Roman" pitchFamily="18" charset="0"/>
              </a:rPr>
              <a:t>) and </a:t>
            </a:r>
            <a:r>
              <a:rPr lang="en-US" altLang="en-US" sz="1200" dirty="0" err="1" smtClean="0">
                <a:latin typeface="Times New Roman" pitchFamily="18" charset="0"/>
                <a:cs typeface="Times New Roman" pitchFamily="18" charset="0"/>
              </a:rPr>
              <a:t>spaceborne</a:t>
            </a:r>
            <a:r>
              <a:rPr lang="en-US" altLang="en-US" sz="1200" dirty="0" smtClean="0">
                <a:latin typeface="Times New Roman" pitchFamily="18" charset="0"/>
                <a:cs typeface="Times New Roman" pitchFamily="18" charset="0"/>
              </a:rPr>
              <a:t> (e.g., Landsat-8 and upcoming Sentinel-2) fire data sets of more limited geographic and/or temporal coverage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FFFFFF"/>
              </a:solidFill>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Also, algorithms are in place to process AMS airborne sensor data (now under the responsibility of the Forest Service).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effectLst/>
              <a:latin typeface="Times New Roman" charset="0"/>
              <a:ea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Additionally, in the past few days FS Brad Quayle notified PI Schroeder that the Landsat-8 active fire detection algorithm he developed is being used to process a large number of scenes for the US, creating a more robust data base for that sensor data. The plan is to process all scenes available for the US (possibly global – Wilfrid’s choice). This will serve multiple purposes such as historical fire analyses, seeding of other algorithms (e.g., burned area mapping, fire and weather modeling/mapping),  and fire management (provided data latency reduced further - currently L1 data are available within ~4h). </a:t>
            </a:r>
            <a:endParaRPr lang="en-US" sz="1200" b="0" baseline="0" dirty="0" smtClean="0">
              <a:solidFill>
                <a:srgbClr val="FFFFFF"/>
              </a:solidFill>
              <a:latin typeface="Arial Rounded MT Bold"/>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Three wildfire progression images are of the King fire in El Dorado National Forest east of Sacramento, California. Each image shows the same fire over roughly the same time period as it progressed in September 2014 from lower left to upper right across the image.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none" kern="1200" dirty="0" smtClean="0">
                <a:solidFill>
                  <a:schemeClr val="tx1"/>
                </a:solidFill>
                <a:effectLst/>
                <a:latin typeface="Times New Roman" charset="0"/>
                <a:ea typeface="ＭＳ Ｐゴシック" pitchFamily="-106" charset="-128"/>
                <a:cs typeface="ＭＳ Ｐゴシック" pitchFamily="-106" charset="-128"/>
              </a:rPr>
              <a:t>International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Algorithms implemented at </a:t>
            </a:r>
            <a:r>
              <a:rPr lang="en-US" sz="1200" kern="1200" dirty="0" err="1" smtClean="0">
                <a:solidFill>
                  <a:schemeClr val="tx1"/>
                </a:solidFill>
                <a:effectLst/>
                <a:latin typeface="Times New Roman" charset="0"/>
                <a:ea typeface="ＭＳ Ｐゴシック" pitchFamily="-106" charset="-128"/>
                <a:cs typeface="ＭＳ Ｐゴシック" pitchFamily="-106" charset="-128"/>
              </a:rPr>
              <a:t>Merak</a:t>
            </a:r>
            <a:r>
              <a:rPr lang="en-US" sz="1200" kern="1200" dirty="0" smtClean="0">
                <a:solidFill>
                  <a:schemeClr val="tx1"/>
                </a:solidFill>
                <a:effectLst/>
                <a:latin typeface="Times New Roman" charset="0"/>
                <a:ea typeface="ＭＳ Ｐゴシック" pitchFamily="-106" charset="-128"/>
                <a:cs typeface="ＭＳ Ｐゴシック" pitchFamily="-106" charset="-128"/>
              </a:rPr>
              <a:t> Institute in South Africa and are providing near-real-time data.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Fire managers in Kruger National Park in South Africa and other international delegates were trained on the VIIRS algorithms as part of a multinational validation campaign in late August 2014, and they continue to use the images to manage Kruger fires, even as the validation campaign wound down.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Coincidentally, Kruger experienced large wildfires;</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managers are using VIIRS 375 m to track fire progression.</a:t>
            </a: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International Field</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Campaign, late August 2014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UMD fire team (with some</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a:t>
            </a:r>
            <a:r>
              <a:rPr lang="en-US" sz="1200" kern="1200" dirty="0" smtClean="0">
                <a:solidFill>
                  <a:schemeClr val="tx1"/>
                </a:solidFill>
                <a:effectLst/>
                <a:latin typeface="Times New Roman" charset="0"/>
                <a:ea typeface="ＭＳ Ｐゴシック" pitchFamily="-106" charset="-128"/>
                <a:cs typeface="ＭＳ Ｐゴシック" pitchFamily="-106" charset="-128"/>
              </a:rPr>
              <a:t>NASA and NOAA funding –</a:t>
            </a:r>
            <a:r>
              <a:rPr lang="en-US" sz="1200" u="none" kern="1200" dirty="0" smtClean="0">
                <a:solidFill>
                  <a:schemeClr val="tx1"/>
                </a:solidFill>
                <a:effectLst/>
                <a:latin typeface="Times New Roman" charset="0"/>
                <a:ea typeface="ＭＳ Ｐゴシック" pitchFamily="-106" charset="-128"/>
                <a:cs typeface="ＭＳ Ｐゴシック" pitchFamily="-106" charset="-128"/>
              </a:rPr>
              <a:t>one</a:t>
            </a:r>
            <a:r>
              <a:rPr lang="en-US" sz="1200" u="none" kern="1200" baseline="0" dirty="0" smtClean="0">
                <a:solidFill>
                  <a:schemeClr val="tx1"/>
                </a:solidFill>
                <a:effectLst/>
                <a:latin typeface="Times New Roman" charset="0"/>
                <a:ea typeface="ＭＳ Ｐゴシック" pitchFamily="-106" charset="-128"/>
                <a:cs typeface="ＭＳ Ｐゴシック" pitchFamily="-106" charset="-128"/>
              </a:rPr>
              <a:t> government cooperation</a:t>
            </a:r>
            <a:r>
              <a:rPr lang="en-US" sz="1200" kern="1200" dirty="0" smtClean="0">
                <a:solidFill>
                  <a:schemeClr val="tx1"/>
                </a:solidFill>
                <a:effectLst/>
                <a:latin typeface="Times New Roman" charset="0"/>
                <a:ea typeface="ＭＳ Ｐゴシック" pitchFamily="-106" charset="-128"/>
                <a:cs typeface="ＭＳ Ｐゴシック" pitchFamily="-106" charset="-128"/>
              </a:rPr>
              <a:t>) helped coordinate a field campaign to validate VIIRS, MODIS, and TET-1 (German satellite) during the second half of August in Kruger National Park, South Africa.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The experiment went really well and included a training workshop where delegates from the Southern African region were exposed to the new satellite products and hands-on field measurements as a form of </a:t>
            </a:r>
            <a:r>
              <a:rPr lang="en-US" sz="1200" b="0" kern="1200" dirty="0" smtClean="0">
                <a:solidFill>
                  <a:schemeClr val="tx1"/>
                </a:solidFill>
                <a:effectLst/>
                <a:latin typeface="Times New Roman" charset="0"/>
                <a:ea typeface="ＭＳ Ｐゴシック" pitchFamily="-106" charset="-128"/>
                <a:cs typeface="ＭＳ Ｐゴシック" pitchFamily="-106" charset="-128"/>
              </a:rPr>
              <a:t>capacity building</a:t>
            </a:r>
            <a:r>
              <a:rPr lang="en-US" sz="1200" kern="1200" dirty="0" smtClean="0">
                <a:solidFill>
                  <a:schemeClr val="tx1"/>
                </a:solidFill>
                <a:effectLst/>
                <a:latin typeface="Times New Roman" charset="0"/>
                <a:ea typeface="ＭＳ Ｐゴシック" pitchFamily="-106" charset="-128"/>
                <a:cs typeface="ＭＳ Ｐゴシック" pitchFamily="-106"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Fire scientists from the U.S., U.K., Germany, and Brazil were</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a:t>
            </a:r>
            <a:r>
              <a:rPr lang="en-US" sz="1200" kern="1200" dirty="0" smtClean="0">
                <a:solidFill>
                  <a:schemeClr val="tx1"/>
                </a:solidFill>
                <a:effectLst/>
                <a:latin typeface="Times New Roman" charset="0"/>
                <a:ea typeface="ＭＳ Ｐゴシック" pitchFamily="-106" charset="-128"/>
                <a:cs typeface="ＭＳ Ｐゴシック" pitchFamily="-106" charset="-128"/>
              </a:rPr>
              <a:t>leading the science component, all contributing their own funding (mostly travel) to collaborate in this exercise.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The START program helped cover the costs for all regional delegates and logistics (accommodation, cars, helicopter, etc.).</a:t>
            </a:r>
            <a:br>
              <a:rPr lang="en-US" sz="1200" kern="1200" dirty="0" smtClean="0">
                <a:solidFill>
                  <a:schemeClr val="tx1"/>
                </a:solidFill>
                <a:effectLst/>
                <a:latin typeface="Times New Roman" charset="0"/>
                <a:ea typeface="ＭＳ Ｐゴシック" pitchFamily="-106" charset="-128"/>
                <a:cs typeface="ＭＳ Ｐゴシック" pitchFamily="-106" charset="-128"/>
              </a:rPr>
            </a:b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charset="0"/>
                <a:ea typeface="ＭＳ Ｐゴシック" pitchFamily="-106" charset="-128"/>
                <a:cs typeface="ＭＳ Ｐゴシック" pitchFamily="-106" charset="-128"/>
              </a:rPr>
              <a:t>Quotes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“We have had some serious wildfires over the last week and VIIRS 375m data has performed excellently!”</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Philip Frost; Research Group Leader; CSIR-</a:t>
            </a:r>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Meraka</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Institute</a:t>
            </a:r>
          </a:p>
          <a:p>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http://www.news24.com/Green/News/Fire-rages-in-Kruger-National-Park-20140918</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Wilfred's 375m VIIRS product shows the fires of yesterday in great detail, see: http://southernafrica.afis.co.za/”</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Riaan van den </a:t>
            </a:r>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Dool</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Senior Engineer</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Earth Observation Science and IT (EOSIT)</a:t>
            </a:r>
          </a:p>
          <a:p>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Meraka</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Institute, CSIR, Pretoria, South Africa</a:t>
            </a:r>
          </a:p>
          <a:p>
            <a:endParaRPr lang="en-US" sz="1200" b="0" i="0" u="none" strike="noStrike" kern="1200" baseline="0" dirty="0" smtClean="0">
              <a:solidFill>
                <a:schemeClr val="tx1"/>
              </a:solidFill>
              <a:effectLst/>
              <a:latin typeface="Times New Roman" charset="0"/>
              <a:ea typeface="ＭＳ Ｐゴシック" pitchFamily="-106" charset="-128"/>
              <a:cs typeface="ＭＳ Ｐゴシック" pitchFamily="-106" charset="-128"/>
            </a:endParaRP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“Your presentation received many mentions in the evaluation from both sessions and the Fire Behavior Analyst group was very impressed and</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interested in the work…”</a:t>
            </a:r>
            <a:r>
              <a:rPr lang="en-US" sz="1200" kern="1200" dirty="0" smtClean="0">
                <a:solidFill>
                  <a:schemeClr val="tx1"/>
                </a:solidFill>
                <a:effectLst/>
                <a:latin typeface="Times New Roman" charset="0"/>
                <a:ea typeface="ＭＳ Ｐゴシック" pitchFamily="-106" charset="-128"/>
                <a:cs typeface="ＭＳ Ｐゴシック" pitchFamily="-106" charset="-128"/>
              </a:rPr>
              <a:t/>
            </a:r>
            <a:br>
              <a:rPr lang="en-US" sz="1200" kern="1200" dirty="0" smtClean="0">
                <a:solidFill>
                  <a:schemeClr val="tx1"/>
                </a:solidFill>
                <a:effectLst/>
                <a:latin typeface="Times New Roman" charset="0"/>
                <a:ea typeface="ＭＳ Ｐゴシック" pitchFamily="-106" charset="-128"/>
                <a:cs typeface="ＭＳ Ｐゴシック" pitchFamily="-106" charset="-128"/>
              </a:rPr>
            </a:b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Ben </a:t>
            </a:r>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Newburn</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Fire Management Specialist, Vegetation Management Solutions</a:t>
            </a:r>
          </a:p>
          <a:p>
            <a:r>
              <a:rPr lang="en-US" sz="1200" b="0" i="0" u="none" strike="noStrike" kern="1200" baseline="0" dirty="0" smtClean="0">
                <a:solidFill>
                  <a:schemeClr val="tx1"/>
                </a:solidFill>
                <a:effectLst/>
                <a:latin typeface="Times New Roman" charset="0"/>
                <a:ea typeface="ＭＳ Ｐゴシック" pitchFamily="-106" charset="-128"/>
                <a:cs typeface="ＭＳ Ｐゴシック" pitchFamily="-106" charset="-128"/>
              </a:rPr>
              <a:t>USDA Forest Service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p:txBody>
      </p:sp>
      <p:sp>
        <p:nvSpPr>
          <p:cNvPr id="4" name="Slide Number Placeholder 3"/>
          <p:cNvSpPr>
            <a:spLocks noGrp="1"/>
          </p:cNvSpPr>
          <p:nvPr>
            <p:ph type="sldNum" sz="quarter" idx="10"/>
          </p:nvPr>
        </p:nvSpPr>
        <p:spPr/>
        <p:txBody>
          <a:bodyPr/>
          <a:lstStyle/>
          <a:p>
            <a:fld id="{95DB0143-848B-43E0-B365-DFA3F0B93F2E}" type="slidenum">
              <a:rPr lang="en-US" smtClean="0"/>
              <a:pPr/>
              <a:t>16</a:t>
            </a:fld>
            <a:endParaRPr lang="en-US" dirty="0"/>
          </a:p>
        </p:txBody>
      </p:sp>
    </p:spTree>
    <p:extLst>
      <p:ext uri="{BB962C8B-B14F-4D97-AF65-F5344CB8AC3E}">
        <p14:creationId xmlns:p14="http://schemas.microsoft.com/office/powerpoint/2010/main" val="7187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The slide depicts VIIRS fire products in use around the world.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Three wildfire progression images are of a fire in the </a:t>
            </a:r>
            <a:r>
              <a:rPr lang="en-US" sz="1200" kern="1200" baseline="0" dirty="0" err="1" smtClean="0">
                <a:solidFill>
                  <a:schemeClr val="tx1"/>
                </a:solidFill>
                <a:effectLst/>
                <a:latin typeface="Times New Roman" charset="0"/>
                <a:ea typeface="ＭＳ Ｐゴシック" pitchFamily="-106" charset="-128"/>
                <a:cs typeface="ＭＳ Ｐゴシック" pitchFamily="-106" charset="-128"/>
              </a:rPr>
              <a:t>Taim</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Ecological Reserve, Brazil. Each image shows the same fire over roughly the same time period as it progressed from left to right across the image.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Fire managers in Kruger National Park in South Africa and other international delegates were trained on the VIIRS algorithms as part of a multinational validation campaign in late August 2014, and they continue to use the images to manage Kruger fires, even as the validation campaign wound down.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charset="0"/>
                <a:ea typeface="ＭＳ Ｐゴシック" pitchFamily="-106" charset="-128"/>
                <a:cs typeface="ＭＳ Ｐゴシック" pitchFamily="-106" charset="-128"/>
              </a:rPr>
              <a:t>New VIIRS algorithm just released on USDA Forest Service RSAC website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VIIRS fire detection provides a greatly improved level of detail.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The new 375m science (IDL code) algorithm is running in a semi-operational</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state</a:t>
            </a:r>
            <a:r>
              <a:rPr lang="en-US" sz="1200" kern="1200" dirty="0" smtClean="0">
                <a:solidFill>
                  <a:schemeClr val="tx1"/>
                </a:solidFill>
                <a:effectLst/>
                <a:latin typeface="Times New Roman" charset="0"/>
                <a:ea typeface="ＭＳ Ｐゴシック" pitchFamily="-106" charset="-128"/>
                <a:cs typeface="ＭＳ Ｐゴシック" pitchFamily="-106" charset="-128"/>
              </a:rPr>
              <a:t> at RSAC and AFIS (South Africa) using direct broadcast data.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none" kern="1200" dirty="0" smtClean="0">
                <a:solidFill>
                  <a:schemeClr val="tx1"/>
                </a:solidFill>
                <a:effectLst/>
                <a:latin typeface="Times New Roman" charset="0"/>
                <a:ea typeface="ＭＳ Ｐゴシック" pitchFamily="-106" charset="-128"/>
                <a:cs typeface="ＭＳ Ｐゴシック" pitchFamily="-106" charset="-128"/>
              </a:rPr>
              <a:t>International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Algorithms implemented at </a:t>
            </a:r>
            <a:r>
              <a:rPr lang="en-US" sz="1200" kern="1200" dirty="0" err="1" smtClean="0">
                <a:solidFill>
                  <a:schemeClr val="tx1"/>
                </a:solidFill>
                <a:effectLst/>
                <a:latin typeface="Times New Roman" charset="0"/>
                <a:ea typeface="ＭＳ Ｐゴシック" pitchFamily="-106" charset="-128"/>
                <a:cs typeface="ＭＳ Ｐゴシック" pitchFamily="-106" charset="-128"/>
              </a:rPr>
              <a:t>Merak</a:t>
            </a:r>
            <a:r>
              <a:rPr lang="en-US" sz="1200" kern="1200" dirty="0" smtClean="0">
                <a:solidFill>
                  <a:schemeClr val="tx1"/>
                </a:solidFill>
                <a:effectLst/>
                <a:latin typeface="Times New Roman" charset="0"/>
                <a:ea typeface="ＭＳ Ｐゴシック" pitchFamily="-106" charset="-128"/>
                <a:cs typeface="ＭＳ Ｐゴシック" pitchFamily="-106" charset="-128"/>
              </a:rPr>
              <a:t> Institute in South Africa and are providing near-real-time data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Coincidentally, Kruger experienced large wildfires;</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managers are using VIIRS 375 m to track fire progression.</a:t>
            </a: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International Field</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Campaign, late August 2014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UMD fire team (with some</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a:t>
            </a:r>
            <a:r>
              <a:rPr lang="en-US" sz="1200" kern="1200" dirty="0" smtClean="0">
                <a:solidFill>
                  <a:schemeClr val="tx1"/>
                </a:solidFill>
                <a:effectLst/>
                <a:latin typeface="Times New Roman" charset="0"/>
                <a:ea typeface="ＭＳ Ｐゴシック" pitchFamily="-106" charset="-128"/>
                <a:cs typeface="ＭＳ Ｐゴシック" pitchFamily="-106" charset="-128"/>
              </a:rPr>
              <a:t>NASA and NOAA funding –one</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government cooperation</a:t>
            </a:r>
            <a:r>
              <a:rPr lang="en-US" sz="1200" kern="1200" dirty="0" smtClean="0">
                <a:solidFill>
                  <a:schemeClr val="tx1"/>
                </a:solidFill>
                <a:effectLst/>
                <a:latin typeface="Times New Roman" charset="0"/>
                <a:ea typeface="ＭＳ Ｐゴシック" pitchFamily="-106" charset="-128"/>
                <a:cs typeface="ＭＳ Ｐゴシック" pitchFamily="-106" charset="-128"/>
              </a:rPr>
              <a:t>) helped coordinate a field campaign to validate VIIRS, MODIS, and TET-1 (German satellite) during the second half of August in Kruger National Park, South Africa.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The experiment went very well and included a training workshop where delegates from the Southern African region were exposed to the new satellite products and hands-on field measurements as a form of </a:t>
            </a:r>
            <a:r>
              <a:rPr lang="en-US" sz="1200" b="1" kern="1200" dirty="0" smtClean="0">
                <a:solidFill>
                  <a:schemeClr val="tx1"/>
                </a:solidFill>
                <a:effectLst/>
                <a:latin typeface="Times New Roman" charset="0"/>
                <a:ea typeface="ＭＳ Ｐゴシック" pitchFamily="-106" charset="-128"/>
                <a:cs typeface="ＭＳ Ｐゴシック" pitchFamily="-106" charset="-128"/>
              </a:rPr>
              <a:t>capacity building</a:t>
            </a:r>
            <a:r>
              <a:rPr lang="en-US" sz="1200" kern="1200" dirty="0" smtClean="0">
                <a:solidFill>
                  <a:schemeClr val="tx1"/>
                </a:solidFill>
                <a:effectLst/>
                <a:latin typeface="Times New Roman" charset="0"/>
                <a:ea typeface="ＭＳ Ｐゴシック" pitchFamily="-106" charset="-128"/>
                <a:cs typeface="ＭＳ Ｐゴシック" pitchFamily="-106"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Fire scientists from the U.S., U.K., Germany, and Brazil were</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a:t>
            </a:r>
            <a:r>
              <a:rPr lang="en-US" sz="1200" kern="1200" dirty="0" smtClean="0">
                <a:solidFill>
                  <a:schemeClr val="tx1"/>
                </a:solidFill>
                <a:effectLst/>
                <a:latin typeface="Times New Roman" charset="0"/>
                <a:ea typeface="ＭＳ Ｐゴシック" pitchFamily="-106" charset="-128"/>
                <a:cs typeface="ＭＳ Ｐゴシック" pitchFamily="-106" charset="-128"/>
              </a:rPr>
              <a:t>leading the science component, all contributing their own funding (mostly travel) to collaborate in this exercise.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The START program helped cover the costs for all regional delegates and logistics (accommodation, cars, helicopter, etc.).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smtClean="0">
                <a:latin typeface="Times New Roman" pitchFamily="18" charset="0"/>
                <a:cs typeface="Times New Roman" pitchFamily="18" charset="0"/>
              </a:rPr>
              <a:t>United</a:t>
            </a:r>
            <a:r>
              <a:rPr lang="en-US" altLang="en-US" sz="1200" b="1" baseline="0" dirty="0" smtClean="0">
                <a:latin typeface="Times New Roman" pitchFamily="18" charset="0"/>
                <a:cs typeface="Times New Roman" pitchFamily="18" charset="0"/>
              </a:rPr>
              <a:t> States Forest Service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NIROPS  - National</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Infrared Operations for the </a:t>
            </a:r>
            <a:r>
              <a:rPr lang="en-US" sz="1200" kern="1200" dirty="0" smtClean="0">
                <a:solidFill>
                  <a:schemeClr val="tx1"/>
                </a:solidFill>
                <a:effectLst/>
                <a:latin typeface="Times New Roman" charset="0"/>
                <a:ea typeface="ＭＳ Ｐゴシック" pitchFamily="-106" charset="-128"/>
                <a:cs typeface="ＭＳ Ｐゴシック" pitchFamily="-106" charset="-128"/>
              </a:rPr>
              <a:t>USDA Forest Service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RSAC – Remote Sensing</a:t>
            </a:r>
            <a:r>
              <a:rPr lang="en-US" sz="1200" kern="1200" baseline="0" dirty="0" smtClean="0">
                <a:solidFill>
                  <a:schemeClr val="tx1"/>
                </a:solidFill>
                <a:effectLst/>
                <a:latin typeface="Times New Roman" charset="0"/>
                <a:ea typeface="ＭＳ Ｐゴシック" pitchFamily="-106" charset="-128"/>
                <a:cs typeface="ＭＳ Ｐゴシック" pitchFamily="-106" charset="-128"/>
              </a:rPr>
              <a:t> Applications Center</a:t>
            </a: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smtClean="0">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latin typeface="Times New Roman" pitchFamily="18" charset="0"/>
                <a:cs typeface="Times New Roman" pitchFamily="18" charset="0"/>
              </a:rPr>
              <a:t>These data are being used to complement other spatially refined airborne (e.g., NIROPS, </a:t>
            </a:r>
            <a:r>
              <a:rPr lang="en-US" altLang="en-US" sz="1200" dirty="0" err="1" smtClean="0">
                <a:latin typeface="Times New Roman" pitchFamily="18" charset="0"/>
                <a:cs typeface="Times New Roman" pitchFamily="18" charset="0"/>
              </a:rPr>
              <a:t>FireMapper</a:t>
            </a:r>
            <a:r>
              <a:rPr lang="en-US" altLang="en-US" sz="1200" dirty="0" smtClean="0">
                <a:latin typeface="Times New Roman" pitchFamily="18" charset="0"/>
                <a:cs typeface="Times New Roman" pitchFamily="18" charset="0"/>
              </a:rPr>
              <a:t>) and </a:t>
            </a:r>
            <a:r>
              <a:rPr lang="en-US" altLang="en-US" sz="1200" dirty="0" err="1" smtClean="0">
                <a:latin typeface="Times New Roman" pitchFamily="18" charset="0"/>
                <a:cs typeface="Times New Roman" pitchFamily="18" charset="0"/>
              </a:rPr>
              <a:t>spaceborne</a:t>
            </a:r>
            <a:r>
              <a:rPr lang="en-US" altLang="en-US" sz="1200" dirty="0" smtClean="0">
                <a:latin typeface="Times New Roman" pitchFamily="18" charset="0"/>
                <a:cs typeface="Times New Roman" pitchFamily="18" charset="0"/>
              </a:rPr>
              <a:t> (e.g., Landsat-8 and upcoming Sentinel-2) fire data sets of more limited geographic and/or temporal coverage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FFFFFF"/>
              </a:solidFill>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Also have algorithms in place to process AMS airborne sensor data (now under the responsibility of the Forest Service).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effectLst/>
              <a:latin typeface="Times New Roman" charset="0"/>
              <a:ea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pitchFamily="-106" charset="-128"/>
                <a:cs typeface="ＭＳ Ｐゴシック" pitchFamily="-106" charset="-128"/>
              </a:rPr>
              <a:t>Additionally, in the past few days FS Brad Quayle notified PI Schroeder that the Landsat-8 active fire detection algorithm he developed is being used to process a large number of scenes for the US, creating a more robust data base for that sensor data. The plan is to process all scenes available for the US (possibly global – Wilfrid’s choice). This will serve multiple purposes such as historical fire analyses, seeding of other algorithms (e.g., burned area mapping, fire and weather modeling/mapping), and fire management (provided data latency reduced further - currently L1 data are available within ~4h). </a:t>
            </a:r>
            <a:endParaRPr lang="en-US" sz="1200" b="0" baseline="0" dirty="0" smtClean="0">
              <a:solidFill>
                <a:srgbClr val="FFFFFF"/>
              </a:solidFill>
              <a:latin typeface="Arial Rounded MT Bold"/>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charset="0"/>
                <a:ea typeface="ＭＳ Ｐゴシック" pitchFamily="-106" charset="-128"/>
                <a:cs typeface="ＭＳ Ｐゴシック" pitchFamily="-106" charset="-128"/>
              </a:rPr>
              <a:t>Quotes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“We have had some serious wildfires over the last week and VIIRS 375m data has performed excellently!”</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Philip Frost; Research Group Leader; CSIR-</a:t>
            </a:r>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Meraka</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Institute</a:t>
            </a:r>
          </a:p>
          <a:p>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http://www.news24.com/Green/News/Fire-rages-in-Kruger-National-Park-20140918</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Wilfred's 375m VIIRS product shows the fires of yesterday in great detail, see: http://southernafrica.afis.co.za/”</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Riaan van den </a:t>
            </a:r>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Dool</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Senior Engineer</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Earth Observation Science and IT (EOSIT)</a:t>
            </a:r>
          </a:p>
          <a:p>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Meraka</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Institute, CSIR, Pretoria, South Africa</a:t>
            </a:r>
          </a:p>
          <a:p>
            <a:endParaRPr lang="en-US" sz="1200" b="0" i="0" u="none" strike="noStrike" kern="1200" baseline="0" dirty="0" smtClean="0">
              <a:solidFill>
                <a:schemeClr val="tx1"/>
              </a:solidFill>
              <a:effectLst/>
              <a:latin typeface="Times New Roman" charset="0"/>
              <a:ea typeface="ＭＳ Ｐゴシック" pitchFamily="-106" charset="-128"/>
              <a:cs typeface="ＭＳ Ｐゴシック" pitchFamily="-106" charset="-128"/>
            </a:endParaRP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“Your presentation received many mentions in the evaluation from both sessions and the Fire Behavior Analyst group was very impressed and</a:t>
            </a:r>
          </a:p>
          <a:p>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interested in the work…”</a:t>
            </a:r>
            <a:r>
              <a:rPr lang="en-US" sz="1200" kern="1200" dirty="0" smtClean="0">
                <a:solidFill>
                  <a:schemeClr val="tx1"/>
                </a:solidFill>
                <a:effectLst/>
                <a:latin typeface="Times New Roman" charset="0"/>
                <a:ea typeface="ＭＳ Ｐゴシック" pitchFamily="-106" charset="-128"/>
                <a:cs typeface="ＭＳ Ｐゴシック" pitchFamily="-106" charset="-128"/>
              </a:rPr>
              <a:t/>
            </a:r>
            <a:br>
              <a:rPr lang="en-US" sz="1200" kern="1200" dirty="0" smtClean="0">
                <a:solidFill>
                  <a:schemeClr val="tx1"/>
                </a:solidFill>
                <a:effectLst/>
                <a:latin typeface="Times New Roman" charset="0"/>
                <a:ea typeface="ＭＳ Ｐゴシック" pitchFamily="-106" charset="-128"/>
                <a:cs typeface="ＭＳ Ｐゴシック" pitchFamily="-106" charset="-128"/>
              </a:rPr>
            </a:b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Ben </a:t>
            </a:r>
            <a:r>
              <a:rPr lang="en-US" sz="1200" b="0" i="0" u="none" strike="noStrike" kern="1200" baseline="0" dirty="0" err="1" smtClean="0">
                <a:solidFill>
                  <a:schemeClr val="tx1"/>
                </a:solidFill>
                <a:latin typeface="Times New Roman" charset="0"/>
                <a:ea typeface="ＭＳ Ｐゴシック" pitchFamily="-106" charset="-128"/>
                <a:cs typeface="ＭＳ Ｐゴシック" pitchFamily="-106" charset="-128"/>
              </a:rPr>
              <a:t>Newburn</a:t>
            </a:r>
            <a:r>
              <a:rPr lang="en-US" sz="1200" b="0" i="0" u="none" strike="noStrike" kern="1200" baseline="0" dirty="0" smtClean="0">
                <a:solidFill>
                  <a:schemeClr val="tx1"/>
                </a:solidFill>
                <a:latin typeface="Times New Roman" charset="0"/>
                <a:ea typeface="ＭＳ Ｐゴシック" pitchFamily="-106" charset="-128"/>
                <a:cs typeface="ＭＳ Ｐゴシック" pitchFamily="-106" charset="-128"/>
              </a:rPr>
              <a:t>, Fire Management Specialist, Vegetation Management Solutions</a:t>
            </a:r>
          </a:p>
          <a:p>
            <a:r>
              <a:rPr lang="en-US" sz="1200" b="0" i="0" u="none" strike="noStrike" kern="1200" baseline="0" dirty="0" smtClean="0">
                <a:solidFill>
                  <a:schemeClr val="tx1"/>
                </a:solidFill>
                <a:effectLst/>
                <a:latin typeface="Times New Roman" charset="0"/>
                <a:ea typeface="ＭＳ Ｐゴシック" pitchFamily="-106" charset="-128"/>
                <a:cs typeface="ＭＳ Ｐゴシック" pitchFamily="-106" charset="-128"/>
              </a:rPr>
              <a:t>USDA Forest Service</a:t>
            </a:r>
          </a:p>
          <a:p>
            <a:endParaRPr lang="en-US" sz="1200" kern="1200" dirty="0" smtClean="0">
              <a:solidFill>
                <a:schemeClr val="tx1"/>
              </a:solidFill>
              <a:effectLst/>
              <a:latin typeface="Times New Roman" charset="0"/>
              <a:ea typeface="ＭＳ Ｐゴシック" pitchFamily="-106" charset="-128"/>
              <a:cs typeface="ＭＳ Ｐゴシック" pitchFamily="-106" charset="-128"/>
            </a:endParaRPr>
          </a:p>
        </p:txBody>
      </p:sp>
      <p:sp>
        <p:nvSpPr>
          <p:cNvPr id="4" name="Slide Number Placeholder 3"/>
          <p:cNvSpPr>
            <a:spLocks noGrp="1"/>
          </p:cNvSpPr>
          <p:nvPr>
            <p:ph type="sldNum" sz="quarter" idx="10"/>
          </p:nvPr>
        </p:nvSpPr>
        <p:spPr/>
        <p:txBody>
          <a:bodyPr/>
          <a:lstStyle/>
          <a:p>
            <a:fld id="{95DB0143-848B-43E0-B365-DFA3F0B93F2E}" type="slidenum">
              <a:rPr lang="en-US" smtClean="0"/>
              <a:pPr/>
              <a:t>17</a:t>
            </a:fld>
            <a:endParaRPr lang="en-US" dirty="0"/>
          </a:p>
        </p:txBody>
      </p:sp>
    </p:spTree>
    <p:extLst>
      <p:ext uri="{BB962C8B-B14F-4D97-AF65-F5344CB8AC3E}">
        <p14:creationId xmlns:p14="http://schemas.microsoft.com/office/powerpoint/2010/main" val="4168992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631">
              <a:defRPr sz="2400">
                <a:solidFill>
                  <a:schemeClr val="tx1"/>
                </a:solidFill>
                <a:latin typeface="Times New Roman" pitchFamily="18" charset="0"/>
              </a:defRPr>
            </a:lvl1pPr>
            <a:lvl2pPr marL="730171" indent="-280835" defTabSz="884631">
              <a:defRPr sz="2400">
                <a:solidFill>
                  <a:schemeClr val="tx1"/>
                </a:solidFill>
                <a:latin typeface="Times New Roman" pitchFamily="18" charset="0"/>
              </a:defRPr>
            </a:lvl2pPr>
            <a:lvl3pPr marL="1123340" indent="-224668" defTabSz="884631">
              <a:defRPr sz="2400">
                <a:solidFill>
                  <a:schemeClr val="tx1"/>
                </a:solidFill>
                <a:latin typeface="Times New Roman" pitchFamily="18" charset="0"/>
              </a:defRPr>
            </a:lvl3pPr>
            <a:lvl4pPr marL="1572677" indent="-224668" defTabSz="884631">
              <a:defRPr sz="2400">
                <a:solidFill>
                  <a:schemeClr val="tx1"/>
                </a:solidFill>
                <a:latin typeface="Times New Roman" pitchFamily="18" charset="0"/>
              </a:defRPr>
            </a:lvl4pPr>
            <a:lvl5pPr marL="2022013" indent="-224668" defTabSz="884631">
              <a:defRPr sz="2400">
                <a:solidFill>
                  <a:schemeClr val="tx1"/>
                </a:solidFill>
                <a:latin typeface="Times New Roman" pitchFamily="18" charset="0"/>
              </a:defRPr>
            </a:lvl5pPr>
            <a:lvl6pPr marL="2471349" indent="-224668" algn="ctr" defTabSz="884631" eaLnBrk="0" fontAlgn="base" hangingPunct="0">
              <a:spcBef>
                <a:spcPct val="0"/>
              </a:spcBef>
              <a:spcAft>
                <a:spcPct val="0"/>
              </a:spcAft>
              <a:defRPr sz="2400">
                <a:solidFill>
                  <a:schemeClr val="tx1"/>
                </a:solidFill>
                <a:latin typeface="Times New Roman" pitchFamily="18" charset="0"/>
              </a:defRPr>
            </a:lvl6pPr>
            <a:lvl7pPr marL="2920685" indent="-224668" algn="ctr" defTabSz="884631" eaLnBrk="0" fontAlgn="base" hangingPunct="0">
              <a:spcBef>
                <a:spcPct val="0"/>
              </a:spcBef>
              <a:spcAft>
                <a:spcPct val="0"/>
              </a:spcAft>
              <a:defRPr sz="2400">
                <a:solidFill>
                  <a:schemeClr val="tx1"/>
                </a:solidFill>
                <a:latin typeface="Times New Roman" pitchFamily="18" charset="0"/>
              </a:defRPr>
            </a:lvl7pPr>
            <a:lvl8pPr marL="3370021" indent="-224668" algn="ctr" defTabSz="884631" eaLnBrk="0" fontAlgn="base" hangingPunct="0">
              <a:spcBef>
                <a:spcPct val="0"/>
              </a:spcBef>
              <a:spcAft>
                <a:spcPct val="0"/>
              </a:spcAft>
              <a:defRPr sz="2400">
                <a:solidFill>
                  <a:schemeClr val="tx1"/>
                </a:solidFill>
                <a:latin typeface="Times New Roman" pitchFamily="18" charset="0"/>
              </a:defRPr>
            </a:lvl8pPr>
            <a:lvl9pPr marL="3819357" indent="-224668" algn="ctr" defTabSz="884631" eaLnBrk="0" fontAlgn="base" hangingPunct="0">
              <a:spcBef>
                <a:spcPct val="0"/>
              </a:spcBef>
              <a:spcAft>
                <a:spcPct val="0"/>
              </a:spcAft>
              <a:defRPr sz="2400">
                <a:solidFill>
                  <a:schemeClr val="tx1"/>
                </a:solidFill>
                <a:latin typeface="Times New Roman" pitchFamily="18" charset="0"/>
              </a:defRPr>
            </a:lvl9pPr>
          </a:lstStyle>
          <a:p>
            <a:fld id="{6DD4D8D5-2BC6-4D0F-AFB2-05D4D8206709}" type="slidenum">
              <a:rPr lang="en-US" altLang="en-US" sz="1200"/>
              <a:pPr/>
              <a:t>18</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8691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8BE5449-C07E-46F1-BC73-0AFD3B7FB73B}" type="slidenum">
              <a:rPr lang="en-US" smtClean="0">
                <a:solidFill>
                  <a:prstClr val="black"/>
                </a:solidFill>
                <a:latin typeface="Arial" pitchFamily="34" charset="0"/>
              </a:rPr>
              <a:pPr/>
              <a:t>19</a:t>
            </a:fld>
            <a:endParaRPr lang="en-US" smtClean="0">
              <a:solidFill>
                <a:prstClr val="black"/>
              </a:solidFill>
              <a:latin typeface="Arial" pitchFamily="34" charset="0"/>
            </a:endParaRPr>
          </a:p>
        </p:txBody>
      </p:sp>
      <p:sp>
        <p:nvSpPr>
          <p:cNvPr id="92163" name="Rectangle 2"/>
          <p:cNvSpPr>
            <a:spLocks noGrp="1" noRot="1" noChangeAspect="1" noChangeArrowheads="1" noTextEdit="1"/>
          </p:cNvSpPr>
          <p:nvPr>
            <p:ph type="sldImg"/>
          </p:nvPr>
        </p:nvSpPr>
        <p:spPr>
          <a:xfrm>
            <a:off x="1143000" y="685800"/>
            <a:ext cx="4573588" cy="3430588"/>
          </a:xfrm>
          <a:ln/>
        </p:spPr>
      </p:sp>
      <p:sp>
        <p:nvSpPr>
          <p:cNvPr id="92164" name="Rectangle 3"/>
          <p:cNvSpPr>
            <a:spLocks noGrp="1" noChangeArrowheads="1"/>
          </p:cNvSpPr>
          <p:nvPr>
            <p:ph type="body" idx="1"/>
          </p:nvPr>
        </p:nvSpPr>
        <p:spPr>
          <a:xfrm>
            <a:off x="914815" y="4343400"/>
            <a:ext cx="5028370" cy="4114800"/>
          </a:xfrm>
          <a:noFill/>
          <a:ln/>
        </p:spPr>
        <p:txBody>
          <a:bodyPr/>
          <a:lstStyle/>
          <a:p>
            <a:r>
              <a:rPr lang="en-GB" dirty="0">
                <a:latin typeface="+mn-lt"/>
              </a:rPr>
              <a:t>Geospatial World Forum 2013: Monetizing Geospatial Value and Practices </a:t>
            </a:r>
            <a:endParaRPr lang="en-US" dirty="0">
              <a:latin typeface="+mn-lt"/>
            </a:endParaRPr>
          </a:p>
          <a:p>
            <a:r>
              <a:rPr lang="en-GB" i="1" dirty="0">
                <a:latin typeface="+mn-lt"/>
              </a:rPr>
              <a:t> </a:t>
            </a:r>
            <a:endParaRPr lang="en-US" dirty="0">
              <a:latin typeface="+mn-lt"/>
            </a:endParaRPr>
          </a:p>
          <a:p>
            <a:r>
              <a:rPr lang="en-GB" dirty="0">
                <a:latin typeface="+mn-lt"/>
              </a:rPr>
              <a:t>Seminar on</a:t>
            </a:r>
            <a:r>
              <a:rPr lang="en-GB" i="1" dirty="0">
                <a:latin typeface="+mn-lt"/>
              </a:rPr>
              <a:t> Societal Impacts and Benefits of Improved Environmental and Geospatial Information.  </a:t>
            </a:r>
            <a:endParaRPr lang="en-US" dirty="0">
              <a:latin typeface="+mn-lt"/>
            </a:endParaRPr>
          </a:p>
          <a:p>
            <a:r>
              <a:rPr lang="en-GB" b="1" dirty="0">
                <a:latin typeface="+mn-lt"/>
              </a:rPr>
              <a:t> </a:t>
            </a:r>
            <a:endParaRPr lang="en-US" dirty="0">
              <a:latin typeface="+mn-lt"/>
            </a:endParaRPr>
          </a:p>
          <a:p>
            <a:r>
              <a:rPr lang="en-GB" b="1" dirty="0">
                <a:latin typeface="+mn-lt"/>
              </a:rPr>
              <a:t>Paper Title</a:t>
            </a:r>
            <a:endParaRPr lang="en-US" dirty="0">
              <a:latin typeface="+mn-lt"/>
            </a:endParaRPr>
          </a:p>
          <a:p>
            <a:r>
              <a:rPr lang="en-GB" dirty="0">
                <a:latin typeface="+mn-lt"/>
              </a:rPr>
              <a:t>Benefits of NASA Earth Science and Earth-observing Satellites </a:t>
            </a:r>
            <a:endParaRPr lang="en-US" dirty="0">
              <a:latin typeface="+mn-lt"/>
            </a:endParaRPr>
          </a:p>
          <a:p>
            <a:r>
              <a:rPr lang="en-GB" dirty="0">
                <a:latin typeface="+mn-lt"/>
              </a:rPr>
              <a:t> </a:t>
            </a:r>
            <a:endParaRPr lang="en-US" dirty="0">
              <a:latin typeface="+mn-lt"/>
            </a:endParaRPr>
          </a:p>
          <a:p>
            <a:r>
              <a:rPr lang="en-GB" b="1" dirty="0">
                <a:latin typeface="+mn-lt"/>
              </a:rPr>
              <a:t>Speaker</a:t>
            </a:r>
            <a:endParaRPr lang="en-US" dirty="0">
              <a:latin typeface="+mn-lt"/>
            </a:endParaRPr>
          </a:p>
          <a:p>
            <a:r>
              <a:rPr lang="en-GB" dirty="0">
                <a:latin typeface="+mn-lt"/>
              </a:rPr>
              <a:t>Lawrence Friedl </a:t>
            </a:r>
            <a:endParaRPr lang="en-US" dirty="0">
              <a:latin typeface="+mn-lt"/>
            </a:endParaRPr>
          </a:p>
          <a:p>
            <a:r>
              <a:rPr lang="en-GB" dirty="0">
                <a:latin typeface="+mn-lt"/>
              </a:rPr>
              <a:t>Director, Applied Sciences Program</a:t>
            </a:r>
            <a:endParaRPr lang="en-US" dirty="0">
              <a:latin typeface="+mn-lt"/>
            </a:endParaRPr>
          </a:p>
          <a:p>
            <a:r>
              <a:rPr lang="en-GB" dirty="0">
                <a:latin typeface="+mn-lt"/>
              </a:rPr>
              <a:t>Earth Science Division</a:t>
            </a:r>
            <a:endParaRPr lang="en-US" dirty="0">
              <a:latin typeface="+mn-lt"/>
            </a:endParaRPr>
          </a:p>
          <a:p>
            <a:r>
              <a:rPr lang="en-GB" dirty="0">
                <a:latin typeface="+mn-lt"/>
              </a:rPr>
              <a:t>NASA Headquarters</a:t>
            </a:r>
            <a:endParaRPr lang="en-US" dirty="0">
              <a:latin typeface="+mn-lt"/>
            </a:endParaRPr>
          </a:p>
          <a:p>
            <a:r>
              <a:rPr lang="en-GB" dirty="0">
                <a:latin typeface="+mn-lt"/>
              </a:rPr>
              <a:t>Washington, DC  20546  USA</a:t>
            </a:r>
            <a:endParaRPr lang="en-US" dirty="0">
              <a:latin typeface="+mn-lt"/>
            </a:endParaRPr>
          </a:p>
          <a:p>
            <a:pPr defTabSz="914350">
              <a:defRPr/>
            </a:pPr>
            <a:endParaRPr lang="en-GB" dirty="0">
              <a:latin typeface="+mn-lt"/>
            </a:endParaRPr>
          </a:p>
          <a:p>
            <a:pPr defTabSz="914350">
              <a:defRPr/>
            </a:pPr>
            <a:r>
              <a:rPr lang="en-GB" dirty="0">
                <a:latin typeface="+mn-lt"/>
              </a:rPr>
              <a:t>This talk will focus on efforts to substantiate socioeconomic benefits associated with the use of NASA’s Earth-observing satellite observations in policy and management decisions.  The talk will provide a brief overview of NASA’s Applied Sciences Program.  The talk will present case studies on socioeconomic impact analyses of applications in several areas, including aviation safety, public health, and fisheries.  Finally, the talk will discuss activities to pursue a research agenda on analytic techniques, develop a body of knowledge, and promote broader skills and capabilities. </a:t>
            </a:r>
            <a:endParaRPr lang="en-US" dirty="0">
              <a:latin typeface="+mn-lt"/>
            </a:endParaRPr>
          </a:p>
          <a:p>
            <a:endParaRPr lang="en-US" dirty="0" smtClean="0">
              <a:latin typeface="Arial" pitchFamily="34" charset="0"/>
            </a:endParaRPr>
          </a:p>
        </p:txBody>
      </p:sp>
    </p:spTree>
    <p:extLst>
      <p:ext uri="{BB962C8B-B14F-4D97-AF65-F5344CB8AC3E}">
        <p14:creationId xmlns:p14="http://schemas.microsoft.com/office/powerpoint/2010/main" val="346422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22</a:t>
            </a:fld>
            <a:endParaRPr lang="en-US"/>
          </a:p>
        </p:txBody>
      </p:sp>
    </p:spTree>
    <p:extLst>
      <p:ext uri="{BB962C8B-B14F-4D97-AF65-F5344CB8AC3E}">
        <p14:creationId xmlns:p14="http://schemas.microsoft.com/office/powerpoint/2010/main" val="240098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9" tIns="45714" rIns="91429" bIns="45714"/>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9" tIns="45714" rIns="91429" bIns="45714"/>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93184DB-4654-4037-B27A-70E293DB0644}" type="slidenum">
              <a:rPr lang="en-US"/>
              <a:pPr>
                <a:defRPr/>
              </a:pPr>
              <a:t>‹#›</a:t>
            </a:fld>
            <a:endParaRPr lang="en-US"/>
          </a:p>
        </p:txBody>
      </p:sp>
    </p:spTree>
    <p:extLst>
      <p:ext uri="{BB962C8B-B14F-4D97-AF65-F5344CB8AC3E}">
        <p14:creationId xmlns:p14="http://schemas.microsoft.com/office/powerpoint/2010/main" val="38692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09AC1630-7D80-4646-A2B5-8E6BCE762D59}" type="slidenum">
              <a:rPr lang="en-US"/>
              <a:pPr>
                <a:defRPr/>
              </a:pPr>
              <a:t>‹#›</a:t>
            </a:fld>
            <a:endParaRPr lang="en-US"/>
          </a:p>
        </p:txBody>
      </p:sp>
    </p:spTree>
    <p:extLst>
      <p:ext uri="{BB962C8B-B14F-4D97-AF65-F5344CB8AC3E}">
        <p14:creationId xmlns:p14="http://schemas.microsoft.com/office/powerpoint/2010/main" val="99389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6" y="131764"/>
            <a:ext cx="1960563" cy="6296025"/>
          </a:xfrm>
          <a:prstGeom prst="rect">
            <a:avLst/>
          </a:prstGeom>
        </p:spPr>
        <p:txBody>
          <a:bodyPr vert="eaVert"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4"/>
            <a:ext cx="5732462" cy="6296025"/>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B97F004D-6812-45E9-8D1F-0D763236986C}" type="slidenum">
              <a:rPr lang="en-US"/>
              <a:pPr>
                <a:defRPr/>
              </a:pPr>
              <a:t>‹#›</a:t>
            </a:fld>
            <a:endParaRPr lang="en-US"/>
          </a:p>
        </p:txBody>
      </p:sp>
    </p:spTree>
    <p:extLst>
      <p:ext uri="{BB962C8B-B14F-4D97-AF65-F5344CB8AC3E}">
        <p14:creationId xmlns:p14="http://schemas.microsoft.com/office/powerpoint/2010/main" val="2119820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4" y="131764"/>
            <a:ext cx="7845425" cy="6296025"/>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6A37A63-4A5C-4EB5-922A-D5543D71A191}" type="slidenum">
              <a:rPr lang="en-US"/>
              <a:pPr>
                <a:defRPr/>
              </a:pPr>
              <a:t>‹#›</a:t>
            </a:fld>
            <a:endParaRPr lang="en-US"/>
          </a:p>
        </p:txBody>
      </p:sp>
    </p:spTree>
    <p:extLst>
      <p:ext uri="{BB962C8B-B14F-4D97-AF65-F5344CB8AC3E}">
        <p14:creationId xmlns:p14="http://schemas.microsoft.com/office/powerpoint/2010/main" val="1772428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9" tIns="45714" rIns="91429" bIns="45714"/>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9" tIns="45714" rIns="91429" bIns="45714"/>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E14F2210-F948-4EB9-9F1C-7150B291D2AE}" type="slidenum">
              <a:rPr lang="en-US"/>
              <a:pPr>
                <a:defRPr/>
              </a:pPr>
              <a:t>‹#›</a:t>
            </a:fld>
            <a:endParaRPr lang="en-US"/>
          </a:p>
        </p:txBody>
      </p:sp>
    </p:spTree>
    <p:extLst>
      <p:ext uri="{BB962C8B-B14F-4D97-AF65-F5344CB8AC3E}">
        <p14:creationId xmlns:p14="http://schemas.microsoft.com/office/powerpoint/2010/main" val="2432686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F468F364-ABBE-47B7-B03E-4B15E8832697}" type="slidenum">
              <a:rPr lang="en-US"/>
              <a:pPr>
                <a:defRPr/>
              </a:pPr>
              <a:t>‹#›</a:t>
            </a:fld>
            <a:endParaRPr lang="en-US"/>
          </a:p>
        </p:txBody>
      </p:sp>
    </p:spTree>
    <p:extLst>
      <p:ext uri="{BB962C8B-B14F-4D97-AF65-F5344CB8AC3E}">
        <p14:creationId xmlns:p14="http://schemas.microsoft.com/office/powerpoint/2010/main" val="291017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29" tIns="45714" rIns="91429"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29" tIns="45714" rIns="91429" bIns="45714"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B9C0806-32A3-4045-AD83-FE36221B1820}" type="slidenum">
              <a:rPr lang="en-US"/>
              <a:pPr>
                <a:defRPr/>
              </a:pPr>
              <a:t>‹#›</a:t>
            </a:fld>
            <a:endParaRPr lang="en-US"/>
          </a:p>
        </p:txBody>
      </p:sp>
    </p:spTree>
    <p:extLst>
      <p:ext uri="{BB962C8B-B14F-4D97-AF65-F5344CB8AC3E}">
        <p14:creationId xmlns:p14="http://schemas.microsoft.com/office/powerpoint/2010/main" val="3043145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1A70706E-4E0B-42B2-B39E-2F5553F6BEA3}" type="slidenum">
              <a:rPr lang="en-US"/>
              <a:pPr>
                <a:defRPr/>
              </a:pPr>
              <a:t>‹#›</a:t>
            </a:fld>
            <a:endParaRPr lang="en-US"/>
          </a:p>
        </p:txBody>
      </p:sp>
    </p:spTree>
    <p:extLst>
      <p:ext uri="{BB962C8B-B14F-4D97-AF65-F5344CB8AC3E}">
        <p14:creationId xmlns:p14="http://schemas.microsoft.com/office/powerpoint/2010/main" val="143764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9" tIns="45714" rIns="91429"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4FEA3E0-6055-47E6-84D1-20E2C059354D}" type="slidenum">
              <a:rPr lang="en-US"/>
              <a:pPr>
                <a:defRPr/>
              </a:pPr>
              <a:t>‹#›</a:t>
            </a:fld>
            <a:endParaRPr lang="en-US"/>
          </a:p>
        </p:txBody>
      </p:sp>
    </p:spTree>
    <p:extLst>
      <p:ext uri="{BB962C8B-B14F-4D97-AF65-F5344CB8AC3E}">
        <p14:creationId xmlns:p14="http://schemas.microsoft.com/office/powerpoint/2010/main" val="3093518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EAD4C99-ECE4-4D80-A461-21729846FA3B}" type="slidenum">
              <a:rPr lang="en-US"/>
              <a:pPr>
                <a:defRPr/>
              </a:pPr>
              <a:t>‹#›</a:t>
            </a:fld>
            <a:endParaRPr lang="en-US"/>
          </a:p>
        </p:txBody>
      </p:sp>
    </p:spTree>
    <p:extLst>
      <p:ext uri="{BB962C8B-B14F-4D97-AF65-F5344CB8AC3E}">
        <p14:creationId xmlns:p14="http://schemas.microsoft.com/office/powerpoint/2010/main" val="757106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605F0397-9CF4-4B0D-B339-477C1D1488FE}" type="slidenum">
              <a:rPr lang="en-US"/>
              <a:pPr>
                <a:defRPr/>
              </a:pPr>
              <a:t>‹#›</a:t>
            </a:fld>
            <a:endParaRPr lang="en-US"/>
          </a:p>
        </p:txBody>
      </p:sp>
    </p:spTree>
    <p:extLst>
      <p:ext uri="{BB962C8B-B14F-4D97-AF65-F5344CB8AC3E}">
        <p14:creationId xmlns:p14="http://schemas.microsoft.com/office/powerpoint/2010/main" val="3119360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2BAD5C3-77D7-4C56-9837-62490DC50765}" type="slidenum">
              <a:rPr lang="en-US"/>
              <a:pPr>
                <a:defRPr/>
              </a:pPr>
              <a:t>‹#›</a:t>
            </a:fld>
            <a:endParaRPr lang="en-US"/>
          </a:p>
        </p:txBody>
      </p:sp>
    </p:spTree>
    <p:extLst>
      <p:ext uri="{BB962C8B-B14F-4D97-AF65-F5344CB8AC3E}">
        <p14:creationId xmlns:p14="http://schemas.microsoft.com/office/powerpoint/2010/main" val="349490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lIns="91429" tIns="45714" rIns="91429"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CE066598-E612-40E6-9C59-439D0AA070A0}" type="slidenum">
              <a:rPr lang="en-US"/>
              <a:pPr>
                <a:defRPr/>
              </a:pPr>
              <a:t>‹#›</a:t>
            </a:fld>
            <a:endParaRPr lang="en-US"/>
          </a:p>
        </p:txBody>
      </p:sp>
    </p:spTree>
    <p:extLst>
      <p:ext uri="{BB962C8B-B14F-4D97-AF65-F5344CB8AC3E}">
        <p14:creationId xmlns:p14="http://schemas.microsoft.com/office/powerpoint/2010/main" val="1756708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9" tIns="45714" rIns="91429" bIns="45714"/>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037ABE0-BE2B-4CE6-ABA4-F736B3DD5A21}" type="slidenum">
              <a:rPr lang="en-US"/>
              <a:pPr>
                <a:defRPr/>
              </a:pPr>
              <a:t>‹#›</a:t>
            </a:fld>
            <a:endParaRPr lang="en-US"/>
          </a:p>
        </p:txBody>
      </p:sp>
    </p:spTree>
    <p:extLst>
      <p:ext uri="{BB962C8B-B14F-4D97-AF65-F5344CB8AC3E}">
        <p14:creationId xmlns:p14="http://schemas.microsoft.com/office/powerpoint/2010/main" val="133586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EEA3A486-7196-45DE-9051-0BC887229C12}" type="slidenum">
              <a:rPr lang="en-US"/>
              <a:pPr>
                <a:defRPr/>
              </a:pPr>
              <a:t>‹#›</a:t>
            </a:fld>
            <a:endParaRPr lang="en-US"/>
          </a:p>
        </p:txBody>
      </p:sp>
    </p:spTree>
    <p:extLst>
      <p:ext uri="{BB962C8B-B14F-4D97-AF65-F5344CB8AC3E}">
        <p14:creationId xmlns:p14="http://schemas.microsoft.com/office/powerpoint/2010/main" val="2757039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6" y="131764"/>
            <a:ext cx="1960563" cy="6296025"/>
          </a:xfrm>
          <a:prstGeom prst="rect">
            <a:avLst/>
          </a:prstGeom>
        </p:spPr>
        <p:txBody>
          <a:bodyPr vert="eaVert"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4"/>
            <a:ext cx="5732462" cy="6296025"/>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7E3A528A-8543-45AB-8665-42A7D3B87D0A}" type="slidenum">
              <a:rPr lang="en-US"/>
              <a:pPr>
                <a:defRPr/>
              </a:pPr>
              <a:t>‹#›</a:t>
            </a:fld>
            <a:endParaRPr lang="en-US"/>
          </a:p>
        </p:txBody>
      </p:sp>
    </p:spTree>
    <p:extLst>
      <p:ext uri="{BB962C8B-B14F-4D97-AF65-F5344CB8AC3E}">
        <p14:creationId xmlns:p14="http://schemas.microsoft.com/office/powerpoint/2010/main" val="20790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4" y="131764"/>
            <a:ext cx="7845425" cy="6296025"/>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33B32CC-028E-4B93-A5B3-58A114D29B6D}" type="slidenum">
              <a:rPr lang="en-US"/>
              <a:pPr>
                <a:defRPr/>
              </a:pPr>
              <a:t>‹#›</a:t>
            </a:fld>
            <a:endParaRPr lang="en-US"/>
          </a:p>
        </p:txBody>
      </p:sp>
    </p:spTree>
    <p:extLst>
      <p:ext uri="{BB962C8B-B14F-4D97-AF65-F5344CB8AC3E}">
        <p14:creationId xmlns:p14="http://schemas.microsoft.com/office/powerpoint/2010/main" val="1687660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9" tIns="45714" rIns="91429" bIns="45714"/>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9" tIns="45714" rIns="91429" bIns="45714"/>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fld id="{1BFAE4FA-AC9A-DB4E-8C06-7C51EA09E6A1}" type="slidenum">
              <a:rPr lang="en-US"/>
              <a:pPr/>
              <a:t>‹#›</a:t>
            </a:fld>
            <a:endParaRPr lang="en-US"/>
          </a:p>
        </p:txBody>
      </p:sp>
    </p:spTree>
    <p:extLst>
      <p:ext uri="{BB962C8B-B14F-4D97-AF65-F5344CB8AC3E}">
        <p14:creationId xmlns:p14="http://schemas.microsoft.com/office/powerpoint/2010/main" val="2099681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AA9E426F-5551-B54C-B423-7D33BE415BEF}" type="slidenum">
              <a:rPr lang="en-US"/>
              <a:pPr/>
              <a:t>‹#›</a:t>
            </a:fld>
            <a:endParaRPr lang="en-US"/>
          </a:p>
        </p:txBody>
      </p:sp>
    </p:spTree>
    <p:extLst>
      <p:ext uri="{BB962C8B-B14F-4D97-AF65-F5344CB8AC3E}">
        <p14:creationId xmlns:p14="http://schemas.microsoft.com/office/powerpoint/2010/main" val="180361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29" tIns="45714" rIns="91429"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29" tIns="45714" rIns="91429" bIns="45714"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fld id="{9BDA04FC-F99D-D040-8265-3A650CC65834}" type="slidenum">
              <a:rPr lang="en-US"/>
              <a:pPr/>
              <a:t>‹#›</a:t>
            </a:fld>
            <a:endParaRPr lang="en-US"/>
          </a:p>
        </p:txBody>
      </p:sp>
    </p:spTree>
    <p:extLst>
      <p:ext uri="{BB962C8B-B14F-4D97-AF65-F5344CB8AC3E}">
        <p14:creationId xmlns:p14="http://schemas.microsoft.com/office/powerpoint/2010/main" val="488841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fld id="{7FC7C1AF-E6FF-6F44-80B0-DA3BAAD6E7D8}" type="slidenum">
              <a:rPr lang="en-US"/>
              <a:pPr/>
              <a:t>‹#›</a:t>
            </a:fld>
            <a:endParaRPr lang="en-US"/>
          </a:p>
        </p:txBody>
      </p:sp>
    </p:spTree>
    <p:extLst>
      <p:ext uri="{BB962C8B-B14F-4D97-AF65-F5344CB8AC3E}">
        <p14:creationId xmlns:p14="http://schemas.microsoft.com/office/powerpoint/2010/main" val="306864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9" tIns="45714" rIns="91429"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fld id="{0098110D-59C7-024C-B15D-DFC25A2E966A}" type="slidenum">
              <a:rPr lang="en-US"/>
              <a:pPr/>
              <a:t>‹#›</a:t>
            </a:fld>
            <a:endParaRPr lang="en-US"/>
          </a:p>
        </p:txBody>
      </p:sp>
    </p:spTree>
    <p:extLst>
      <p:ext uri="{BB962C8B-B14F-4D97-AF65-F5344CB8AC3E}">
        <p14:creationId xmlns:p14="http://schemas.microsoft.com/office/powerpoint/2010/main" val="238997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29" tIns="45714" rIns="91429"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29" tIns="45714" rIns="91429" bIns="45714"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5783E877-F645-4EFA-853F-C3B254E5CDE4}" type="slidenum">
              <a:rPr lang="en-US"/>
              <a:pPr>
                <a:defRPr/>
              </a:pPr>
              <a:t>‹#›</a:t>
            </a:fld>
            <a:endParaRPr lang="en-US"/>
          </a:p>
        </p:txBody>
      </p:sp>
    </p:spTree>
    <p:extLst>
      <p:ext uri="{BB962C8B-B14F-4D97-AF65-F5344CB8AC3E}">
        <p14:creationId xmlns:p14="http://schemas.microsoft.com/office/powerpoint/2010/main" val="191955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fld id="{97E45D1B-5783-E34E-A57B-9205F610F796}" type="slidenum">
              <a:rPr lang="en-US"/>
              <a:pPr/>
              <a:t>‹#›</a:t>
            </a:fld>
            <a:endParaRPr lang="en-US"/>
          </a:p>
        </p:txBody>
      </p:sp>
    </p:spTree>
    <p:extLst>
      <p:ext uri="{BB962C8B-B14F-4D97-AF65-F5344CB8AC3E}">
        <p14:creationId xmlns:p14="http://schemas.microsoft.com/office/powerpoint/2010/main" val="356128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fld id="{327CF5F8-BE39-1F47-9AF1-6F0240C3DDCD}" type="slidenum">
              <a:rPr lang="en-US"/>
              <a:pPr/>
              <a:t>‹#›</a:t>
            </a:fld>
            <a:endParaRPr lang="en-US"/>
          </a:p>
        </p:txBody>
      </p:sp>
    </p:spTree>
    <p:extLst>
      <p:ext uri="{BB962C8B-B14F-4D97-AF65-F5344CB8AC3E}">
        <p14:creationId xmlns:p14="http://schemas.microsoft.com/office/powerpoint/2010/main" val="299424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lIns="91429" tIns="45714" rIns="91429"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DDF2575A-787F-F645-BC0D-71AB3A390316}" type="slidenum">
              <a:rPr lang="en-US"/>
              <a:pPr/>
              <a:t>‹#›</a:t>
            </a:fld>
            <a:endParaRPr lang="en-US"/>
          </a:p>
        </p:txBody>
      </p:sp>
    </p:spTree>
    <p:extLst>
      <p:ext uri="{BB962C8B-B14F-4D97-AF65-F5344CB8AC3E}">
        <p14:creationId xmlns:p14="http://schemas.microsoft.com/office/powerpoint/2010/main" val="2113449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9" tIns="45714" rIns="91429" bIns="45714"/>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E1C00CF1-65AE-024B-B54E-CBD947ED11D8}" type="slidenum">
              <a:rPr lang="en-US"/>
              <a:pPr/>
              <a:t>‹#›</a:t>
            </a:fld>
            <a:endParaRPr lang="en-US"/>
          </a:p>
        </p:txBody>
      </p:sp>
    </p:spTree>
    <p:extLst>
      <p:ext uri="{BB962C8B-B14F-4D97-AF65-F5344CB8AC3E}">
        <p14:creationId xmlns:p14="http://schemas.microsoft.com/office/powerpoint/2010/main" val="81080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6AAFCD7E-7A1A-7647-BBBE-0C236F3D1970}" type="slidenum">
              <a:rPr lang="en-US"/>
              <a:pPr/>
              <a:t>‹#›</a:t>
            </a:fld>
            <a:endParaRPr lang="en-US"/>
          </a:p>
        </p:txBody>
      </p:sp>
    </p:spTree>
    <p:extLst>
      <p:ext uri="{BB962C8B-B14F-4D97-AF65-F5344CB8AC3E}">
        <p14:creationId xmlns:p14="http://schemas.microsoft.com/office/powerpoint/2010/main" val="1142659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6" y="131764"/>
            <a:ext cx="1960563" cy="6296025"/>
          </a:xfrm>
          <a:prstGeom prst="rect">
            <a:avLst/>
          </a:prstGeom>
        </p:spPr>
        <p:txBody>
          <a:bodyPr vert="eaVert"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4"/>
            <a:ext cx="5732462" cy="6296025"/>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DFDBADF6-30F0-4B4E-BCCC-EBC8D416F89A}" type="slidenum">
              <a:rPr lang="en-US"/>
              <a:pPr/>
              <a:t>‹#›</a:t>
            </a:fld>
            <a:endParaRPr lang="en-US"/>
          </a:p>
        </p:txBody>
      </p:sp>
    </p:spTree>
    <p:extLst>
      <p:ext uri="{BB962C8B-B14F-4D97-AF65-F5344CB8AC3E}">
        <p14:creationId xmlns:p14="http://schemas.microsoft.com/office/powerpoint/2010/main" val="294941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4" y="131764"/>
            <a:ext cx="7845425" cy="6296025"/>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fld id="{5C0376E7-D345-5145-A4E7-5C4F08C3F85F}" type="slidenum">
              <a:rPr lang="en-US"/>
              <a:pPr/>
              <a:t>‹#›</a:t>
            </a:fld>
            <a:endParaRPr lang="en-US"/>
          </a:p>
        </p:txBody>
      </p:sp>
    </p:spTree>
    <p:extLst>
      <p:ext uri="{BB962C8B-B14F-4D97-AF65-F5344CB8AC3E}">
        <p14:creationId xmlns:p14="http://schemas.microsoft.com/office/powerpoint/2010/main" val="219017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93184DB-4654-4037-B27A-70E293DB0644}" type="slidenum">
              <a:rPr lang="en-US"/>
              <a:pPr>
                <a:defRPr/>
              </a:pPr>
              <a:t>‹#›</a:t>
            </a:fld>
            <a:endParaRPr lang="en-US"/>
          </a:p>
        </p:txBody>
      </p:sp>
    </p:spTree>
    <p:extLst>
      <p:ext uri="{BB962C8B-B14F-4D97-AF65-F5344CB8AC3E}">
        <p14:creationId xmlns:p14="http://schemas.microsoft.com/office/powerpoint/2010/main" val="361487131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2BAD5C3-77D7-4C56-9837-62490DC50765}" type="slidenum">
              <a:rPr lang="en-US"/>
              <a:pPr>
                <a:defRPr/>
              </a:pPr>
              <a:t>‹#›</a:t>
            </a:fld>
            <a:endParaRPr lang="en-US"/>
          </a:p>
        </p:txBody>
      </p:sp>
    </p:spTree>
    <p:extLst>
      <p:ext uri="{BB962C8B-B14F-4D97-AF65-F5344CB8AC3E}">
        <p14:creationId xmlns:p14="http://schemas.microsoft.com/office/powerpoint/2010/main" val="167310861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5783E877-F645-4EFA-853F-C3B254E5CDE4}" type="slidenum">
              <a:rPr lang="en-US"/>
              <a:pPr>
                <a:defRPr/>
              </a:pPr>
              <a:t>‹#›</a:t>
            </a:fld>
            <a:endParaRPr lang="en-US"/>
          </a:p>
        </p:txBody>
      </p:sp>
    </p:spTree>
    <p:extLst>
      <p:ext uri="{BB962C8B-B14F-4D97-AF65-F5344CB8AC3E}">
        <p14:creationId xmlns:p14="http://schemas.microsoft.com/office/powerpoint/2010/main" val="32925847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60277716-BCEE-43F3-A572-C9311FF386CB}" type="slidenum">
              <a:rPr lang="en-US"/>
              <a:pPr>
                <a:defRPr/>
              </a:pPr>
              <a:t>‹#›</a:t>
            </a:fld>
            <a:endParaRPr lang="en-US"/>
          </a:p>
        </p:txBody>
      </p:sp>
    </p:spTree>
    <p:extLst>
      <p:ext uri="{BB962C8B-B14F-4D97-AF65-F5344CB8AC3E}">
        <p14:creationId xmlns:p14="http://schemas.microsoft.com/office/powerpoint/2010/main" val="3299788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60277716-BCEE-43F3-A572-C9311FF386CB}" type="slidenum">
              <a:rPr lang="en-US"/>
              <a:pPr>
                <a:defRPr/>
              </a:pPr>
              <a:t>‹#›</a:t>
            </a:fld>
            <a:endParaRPr lang="en-US"/>
          </a:p>
        </p:txBody>
      </p:sp>
    </p:spTree>
    <p:extLst>
      <p:ext uri="{BB962C8B-B14F-4D97-AF65-F5344CB8AC3E}">
        <p14:creationId xmlns:p14="http://schemas.microsoft.com/office/powerpoint/2010/main" val="364148195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61DEAB88-B799-492B-8C5F-26DA46AEB7C2}" type="slidenum">
              <a:rPr lang="en-US"/>
              <a:pPr>
                <a:defRPr/>
              </a:pPr>
              <a:t>‹#›</a:t>
            </a:fld>
            <a:endParaRPr lang="en-US"/>
          </a:p>
        </p:txBody>
      </p:sp>
    </p:spTree>
    <p:extLst>
      <p:ext uri="{BB962C8B-B14F-4D97-AF65-F5344CB8AC3E}">
        <p14:creationId xmlns:p14="http://schemas.microsoft.com/office/powerpoint/2010/main" val="141919080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5B4441E4-9A51-40FB-8B46-342C167861C6}" type="slidenum">
              <a:rPr lang="en-US"/>
              <a:pPr>
                <a:defRPr/>
              </a:pPr>
              <a:t>‹#›</a:t>
            </a:fld>
            <a:endParaRPr lang="en-US"/>
          </a:p>
        </p:txBody>
      </p:sp>
    </p:spTree>
    <p:extLst>
      <p:ext uri="{BB962C8B-B14F-4D97-AF65-F5344CB8AC3E}">
        <p14:creationId xmlns:p14="http://schemas.microsoft.com/office/powerpoint/2010/main" val="31008470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C9CDCFF4-D8AA-480F-BA3F-C26AE8042B35}" type="slidenum">
              <a:rPr lang="en-US"/>
              <a:pPr>
                <a:defRPr/>
              </a:pPr>
              <a:t>‹#›</a:t>
            </a:fld>
            <a:endParaRPr lang="en-US"/>
          </a:p>
        </p:txBody>
      </p:sp>
    </p:spTree>
    <p:extLst>
      <p:ext uri="{BB962C8B-B14F-4D97-AF65-F5344CB8AC3E}">
        <p14:creationId xmlns:p14="http://schemas.microsoft.com/office/powerpoint/2010/main" val="100820160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AE2B8347-E83F-4BF2-9673-FF440422EB04}" type="slidenum">
              <a:rPr lang="en-US"/>
              <a:pPr>
                <a:defRPr/>
              </a:pPr>
              <a:t>‹#›</a:t>
            </a:fld>
            <a:endParaRPr lang="en-US"/>
          </a:p>
        </p:txBody>
      </p:sp>
    </p:spTree>
    <p:extLst>
      <p:ext uri="{BB962C8B-B14F-4D97-AF65-F5344CB8AC3E}">
        <p14:creationId xmlns:p14="http://schemas.microsoft.com/office/powerpoint/2010/main" val="17337799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1B9CD6EB-E22F-484D-84CB-813EB7456D92}" type="slidenum">
              <a:rPr lang="en-US"/>
              <a:pPr>
                <a:defRPr/>
              </a:pPr>
              <a:t>‹#›</a:t>
            </a:fld>
            <a:endParaRPr lang="en-US"/>
          </a:p>
        </p:txBody>
      </p:sp>
    </p:spTree>
    <p:extLst>
      <p:ext uri="{BB962C8B-B14F-4D97-AF65-F5344CB8AC3E}">
        <p14:creationId xmlns:p14="http://schemas.microsoft.com/office/powerpoint/2010/main" val="124745958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09AC1630-7D80-4646-A2B5-8E6BCE762D59}" type="slidenum">
              <a:rPr lang="en-US"/>
              <a:pPr>
                <a:defRPr/>
              </a:pPr>
              <a:t>‹#›</a:t>
            </a:fld>
            <a:endParaRPr lang="en-US"/>
          </a:p>
        </p:txBody>
      </p:sp>
    </p:spTree>
    <p:extLst>
      <p:ext uri="{BB962C8B-B14F-4D97-AF65-F5344CB8AC3E}">
        <p14:creationId xmlns:p14="http://schemas.microsoft.com/office/powerpoint/2010/main" val="9878691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B97F004D-6812-45E9-8D1F-0D763236986C}" type="slidenum">
              <a:rPr lang="en-US"/>
              <a:pPr>
                <a:defRPr/>
              </a:pPr>
              <a:t>‹#›</a:t>
            </a:fld>
            <a:endParaRPr lang="en-US"/>
          </a:p>
        </p:txBody>
      </p:sp>
    </p:spTree>
    <p:extLst>
      <p:ext uri="{BB962C8B-B14F-4D97-AF65-F5344CB8AC3E}">
        <p14:creationId xmlns:p14="http://schemas.microsoft.com/office/powerpoint/2010/main" val="198212519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6A37A63-4A5C-4EB5-922A-D5543D71A191}" type="slidenum">
              <a:rPr lang="en-US"/>
              <a:pPr>
                <a:defRPr/>
              </a:pPr>
              <a:t>‹#›</a:t>
            </a:fld>
            <a:endParaRPr lang="en-US"/>
          </a:p>
        </p:txBody>
      </p:sp>
    </p:spTree>
    <p:extLst>
      <p:ext uri="{BB962C8B-B14F-4D97-AF65-F5344CB8AC3E}">
        <p14:creationId xmlns:p14="http://schemas.microsoft.com/office/powerpoint/2010/main" val="5226011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382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9" tIns="45714" rIns="91429"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61DEAB88-B799-492B-8C5F-26DA46AEB7C2}" type="slidenum">
              <a:rPr lang="en-US"/>
              <a:pPr>
                <a:defRPr/>
              </a:pPr>
              <a:t>‹#›</a:t>
            </a:fld>
            <a:endParaRPr lang="en-US"/>
          </a:p>
        </p:txBody>
      </p:sp>
    </p:spTree>
    <p:extLst>
      <p:ext uri="{BB962C8B-B14F-4D97-AF65-F5344CB8AC3E}">
        <p14:creationId xmlns:p14="http://schemas.microsoft.com/office/powerpoint/2010/main" val="2138456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60265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650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97306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2983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4211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4562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6032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5762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4364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883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4"/>
            <a:ext cx="6851650" cy="530225"/>
          </a:xfrm>
          <a:prstGeom prst="rect">
            <a:avLst/>
          </a:prstGeom>
        </p:spPr>
        <p:txBody>
          <a:bodyPr lIns="91429" tIns="45714" rIns="91429" bIns="45714"/>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5B4441E4-9A51-40FB-8B46-342C167861C6}" type="slidenum">
              <a:rPr lang="en-US"/>
              <a:pPr>
                <a:defRPr/>
              </a:pPr>
              <a:t>‹#›</a:t>
            </a:fld>
            <a:endParaRPr lang="en-US"/>
          </a:p>
        </p:txBody>
      </p:sp>
    </p:spTree>
    <p:extLst>
      <p:ext uri="{BB962C8B-B14F-4D97-AF65-F5344CB8AC3E}">
        <p14:creationId xmlns:p14="http://schemas.microsoft.com/office/powerpoint/2010/main" val="761319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468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446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89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691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569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079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96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585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612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75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C9CDCFF4-D8AA-480F-BA3F-C26AE8042B35}" type="slidenum">
              <a:rPr lang="en-US"/>
              <a:pPr>
                <a:defRPr/>
              </a:pPr>
              <a:t>‹#›</a:t>
            </a:fld>
            <a:endParaRPr lang="en-US"/>
          </a:p>
        </p:txBody>
      </p:sp>
    </p:spTree>
    <p:extLst>
      <p:ext uri="{BB962C8B-B14F-4D97-AF65-F5344CB8AC3E}">
        <p14:creationId xmlns:p14="http://schemas.microsoft.com/office/powerpoint/2010/main" val="127106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75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lIns="91429" tIns="45714" rIns="91429"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AE2B8347-E83F-4BF2-9673-FF440422EB04}" type="slidenum">
              <a:rPr lang="en-US"/>
              <a:pPr>
                <a:defRPr/>
              </a:pPr>
              <a:t>‹#›</a:t>
            </a:fld>
            <a:endParaRPr lang="en-US"/>
          </a:p>
        </p:txBody>
      </p:sp>
    </p:spTree>
    <p:extLst>
      <p:ext uri="{BB962C8B-B14F-4D97-AF65-F5344CB8AC3E}">
        <p14:creationId xmlns:p14="http://schemas.microsoft.com/office/powerpoint/2010/main" val="178636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9" tIns="45714" rIns="91429" bIns="45714"/>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1B9CD6EB-E22F-484D-84CB-813EB7456D92}" type="slidenum">
              <a:rPr lang="en-US"/>
              <a:pPr>
                <a:defRPr/>
              </a:pPr>
              <a:t>‹#›</a:t>
            </a:fld>
            <a:endParaRPr lang="en-US"/>
          </a:p>
        </p:txBody>
      </p:sp>
    </p:spTree>
    <p:extLst>
      <p:ext uri="{BB962C8B-B14F-4D97-AF65-F5344CB8AC3E}">
        <p14:creationId xmlns:p14="http://schemas.microsoft.com/office/powerpoint/2010/main" val="347476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429" tIns="45714" rIns="91429" bIns="45714" anchor="ctr"/>
          <a:lstStyle/>
          <a:p>
            <a:pPr fontAlgn="base">
              <a:spcBef>
                <a:spcPct val="0"/>
              </a:spcBef>
              <a:spcAft>
                <a:spcPct val="0"/>
              </a:spcAft>
              <a:defRPr/>
            </a:pPr>
            <a:endParaRPr lang="en-US">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600">
                <a:solidFill>
                  <a:srgbClr val="000000"/>
                </a:solidFill>
                <a:latin typeface="Arial" charset="0"/>
              </a:defRPr>
            </a:lvl1pPr>
          </a:lstStyle>
          <a:p>
            <a:pPr fontAlgn="base">
              <a:spcBef>
                <a:spcPct val="0"/>
              </a:spcBef>
              <a:spcAft>
                <a:spcPct val="0"/>
              </a:spcAft>
              <a:defRPr/>
            </a:pPr>
            <a:fld id="{923FED44-BF20-4D81-8B0E-61A7D8C1A645}" type="slidenum">
              <a:rPr lang="en-US"/>
              <a:pPr fontAlgn="base">
                <a:spcBef>
                  <a:spcPct val="0"/>
                </a:spcBef>
                <a:spcAft>
                  <a:spcPct val="0"/>
                </a:spcAft>
                <a:defRPr/>
              </a:pPr>
              <a:t>‹#›</a:t>
            </a:fld>
            <a:endParaRPr lang="en-US"/>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base">
              <a:spcBef>
                <a:spcPct val="0"/>
              </a:spcBef>
              <a:spcAft>
                <a:spcPct val="0"/>
              </a:spcAft>
              <a:defRPr/>
            </a:pPr>
            <a:endParaRPr lang="en-US">
              <a:solidFill>
                <a:srgbClr val="FFFFFF"/>
              </a:solidFil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26"/>
            <a:ext cx="774700" cy="639763"/>
          </a:xfrm>
          <a:prstGeom prst="rect">
            <a:avLst/>
          </a:prstGeom>
          <a:noFill/>
          <a:ln w="9525">
            <a:noFill/>
            <a:miter lim="800000"/>
            <a:headEnd/>
            <a:tailEnd/>
          </a:ln>
        </p:spPr>
      </p:pic>
    </p:spTree>
    <p:extLst>
      <p:ext uri="{BB962C8B-B14F-4D97-AF65-F5344CB8AC3E}">
        <p14:creationId xmlns:p14="http://schemas.microsoft.com/office/powerpoint/2010/main" val="2870360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146" algn="l" rtl="0" fontAlgn="base">
        <a:lnSpc>
          <a:spcPct val="85000"/>
        </a:lnSpc>
        <a:spcBef>
          <a:spcPct val="0"/>
        </a:spcBef>
        <a:spcAft>
          <a:spcPct val="0"/>
        </a:spcAft>
        <a:defRPr sz="3200" b="1">
          <a:solidFill>
            <a:schemeClr val="accent2"/>
          </a:solidFill>
          <a:latin typeface="Arial" charset="0"/>
        </a:defRPr>
      </a:lvl6pPr>
      <a:lvl7pPr marL="914293" algn="l" rtl="0" fontAlgn="base">
        <a:lnSpc>
          <a:spcPct val="85000"/>
        </a:lnSpc>
        <a:spcBef>
          <a:spcPct val="0"/>
        </a:spcBef>
        <a:spcAft>
          <a:spcPct val="0"/>
        </a:spcAft>
        <a:defRPr sz="3200" b="1">
          <a:solidFill>
            <a:schemeClr val="accent2"/>
          </a:solidFill>
          <a:latin typeface="Arial" charset="0"/>
        </a:defRPr>
      </a:lvl7pPr>
      <a:lvl8pPr marL="1371440" algn="l" rtl="0" fontAlgn="base">
        <a:lnSpc>
          <a:spcPct val="85000"/>
        </a:lnSpc>
        <a:spcBef>
          <a:spcPct val="0"/>
        </a:spcBef>
        <a:spcAft>
          <a:spcPct val="0"/>
        </a:spcAft>
        <a:defRPr sz="3200" b="1">
          <a:solidFill>
            <a:schemeClr val="accent2"/>
          </a:solidFill>
          <a:latin typeface="Arial" charset="0"/>
        </a:defRPr>
      </a:lvl8pPr>
      <a:lvl9pPr marL="1828586" algn="l" rtl="0" fontAlgn="base">
        <a:lnSpc>
          <a:spcPct val="85000"/>
        </a:lnSpc>
        <a:spcBef>
          <a:spcPct val="0"/>
        </a:spcBef>
        <a:spcAft>
          <a:spcPct val="0"/>
        </a:spcAft>
        <a:defRPr sz="3200" b="1">
          <a:solidFill>
            <a:schemeClr val="accent2"/>
          </a:solidFill>
          <a:latin typeface="Arial" charset="0"/>
        </a:defRPr>
      </a:lvl9pPr>
    </p:titleStyle>
    <p:bodyStyle>
      <a:lvl1pPr marL="282542" indent="-282542" algn="l" rtl="0" eaLnBrk="0" fontAlgn="base" hangingPunct="0">
        <a:spcBef>
          <a:spcPct val="30000"/>
        </a:spcBef>
        <a:spcAft>
          <a:spcPct val="0"/>
        </a:spcAft>
        <a:buChar char="•"/>
        <a:defRPr sz="2000">
          <a:solidFill>
            <a:schemeClr val="tx1"/>
          </a:solidFill>
          <a:latin typeface="+mn-lt"/>
          <a:ea typeface="+mn-ea"/>
          <a:cs typeface="+mn-cs"/>
        </a:defRPr>
      </a:lvl1pPr>
      <a:lvl2pPr marL="636513" indent="-239685" algn="l" rtl="0" eaLnBrk="0" fontAlgn="base" hangingPunct="0">
        <a:spcBef>
          <a:spcPct val="30000"/>
        </a:spcBef>
        <a:spcAft>
          <a:spcPct val="0"/>
        </a:spcAft>
        <a:buFont typeface="Times" charset="0"/>
        <a:buChar char="–"/>
        <a:defRPr sz="2000">
          <a:solidFill>
            <a:schemeClr val="tx1"/>
          </a:solidFill>
          <a:latin typeface="+mn-lt"/>
        </a:defRPr>
      </a:lvl2pPr>
      <a:lvl3pPr marL="917468" indent="-166669" algn="l" rtl="0" eaLnBrk="0" fontAlgn="base" hangingPunct="0">
        <a:spcBef>
          <a:spcPct val="30000"/>
        </a:spcBef>
        <a:spcAft>
          <a:spcPct val="0"/>
        </a:spcAft>
        <a:buChar char="•"/>
        <a:defRPr sz="2000">
          <a:solidFill>
            <a:schemeClr val="tx1"/>
          </a:solidFill>
          <a:latin typeface="+mn-lt"/>
        </a:defRPr>
      </a:lvl3pPr>
      <a:lvl4pPr marL="1255566" indent="-223812" algn="l" rtl="0" eaLnBrk="0" fontAlgn="base" hangingPunct="0">
        <a:spcBef>
          <a:spcPct val="30000"/>
        </a:spcBef>
        <a:spcAft>
          <a:spcPct val="0"/>
        </a:spcAft>
        <a:buChar char="–"/>
        <a:defRPr sz="2000">
          <a:solidFill>
            <a:schemeClr val="tx1"/>
          </a:solidFill>
          <a:latin typeface="+mn-lt"/>
        </a:defRPr>
      </a:lvl4pPr>
      <a:lvl5pPr marL="1593664" indent="-223812" algn="l" rtl="0" eaLnBrk="0" fontAlgn="base" hangingPunct="0">
        <a:spcBef>
          <a:spcPct val="30000"/>
        </a:spcBef>
        <a:spcAft>
          <a:spcPct val="0"/>
        </a:spcAft>
        <a:buChar char="»"/>
        <a:defRPr sz="2000">
          <a:solidFill>
            <a:schemeClr val="tx1"/>
          </a:solidFill>
          <a:latin typeface="+mn-lt"/>
        </a:defRPr>
      </a:lvl5pPr>
      <a:lvl6pPr marL="2050810" indent="-223812" algn="l" rtl="0" fontAlgn="base">
        <a:spcBef>
          <a:spcPct val="30000"/>
        </a:spcBef>
        <a:spcAft>
          <a:spcPct val="0"/>
        </a:spcAft>
        <a:buChar char="»"/>
        <a:defRPr sz="2000">
          <a:solidFill>
            <a:schemeClr val="tx1"/>
          </a:solidFill>
          <a:latin typeface="+mn-lt"/>
        </a:defRPr>
      </a:lvl6pPr>
      <a:lvl7pPr marL="2507957" indent="-223812" algn="l" rtl="0" fontAlgn="base">
        <a:spcBef>
          <a:spcPct val="30000"/>
        </a:spcBef>
        <a:spcAft>
          <a:spcPct val="0"/>
        </a:spcAft>
        <a:buChar char="»"/>
        <a:defRPr sz="2000">
          <a:solidFill>
            <a:schemeClr val="tx1"/>
          </a:solidFill>
          <a:latin typeface="+mn-lt"/>
        </a:defRPr>
      </a:lvl7pPr>
      <a:lvl8pPr marL="2965103" indent="-223812" algn="l" rtl="0" fontAlgn="base">
        <a:spcBef>
          <a:spcPct val="30000"/>
        </a:spcBef>
        <a:spcAft>
          <a:spcPct val="0"/>
        </a:spcAft>
        <a:buChar char="»"/>
        <a:defRPr sz="2000">
          <a:solidFill>
            <a:schemeClr val="tx1"/>
          </a:solidFill>
          <a:latin typeface="+mn-lt"/>
        </a:defRPr>
      </a:lvl8pPr>
      <a:lvl9pPr marL="3422250" indent="-223812"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429" tIns="45714" rIns="91429" bIns="45714" anchor="ctr"/>
          <a:lstStyle/>
          <a:p>
            <a:pPr fontAlgn="base">
              <a:spcBef>
                <a:spcPct val="0"/>
              </a:spcBef>
              <a:spcAft>
                <a:spcPct val="0"/>
              </a:spcAft>
              <a:defRPr/>
            </a:pPr>
            <a:endParaRPr lang="en-US">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600">
                <a:solidFill>
                  <a:srgbClr val="000000"/>
                </a:solidFill>
                <a:latin typeface="Arial" charset="0"/>
              </a:defRPr>
            </a:lvl1pPr>
          </a:lstStyle>
          <a:p>
            <a:pPr fontAlgn="base">
              <a:spcBef>
                <a:spcPct val="0"/>
              </a:spcBef>
              <a:spcAft>
                <a:spcPct val="0"/>
              </a:spcAft>
              <a:defRPr/>
            </a:pPr>
            <a:fld id="{0B607941-3D76-4C9D-B8CE-212022800AAB}" type="slidenum">
              <a:rPr lang="en-US"/>
              <a:pPr fontAlgn="base">
                <a:spcBef>
                  <a:spcPct val="0"/>
                </a:spcBef>
                <a:spcAft>
                  <a:spcPct val="0"/>
                </a:spcAft>
                <a:defRPr/>
              </a:pPr>
              <a:t>‹#›</a:t>
            </a:fld>
            <a:endParaRPr lang="en-US"/>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base">
              <a:spcBef>
                <a:spcPct val="0"/>
              </a:spcBef>
              <a:spcAft>
                <a:spcPct val="0"/>
              </a:spcAft>
              <a:defRPr/>
            </a:pPr>
            <a:endParaRPr lang="en-US">
              <a:solidFill>
                <a:srgbClr val="FFFFFF"/>
              </a:solidFil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26"/>
            <a:ext cx="774700" cy="639763"/>
          </a:xfrm>
          <a:prstGeom prst="rect">
            <a:avLst/>
          </a:prstGeom>
          <a:noFill/>
          <a:ln w="9525">
            <a:noFill/>
            <a:miter lim="800000"/>
            <a:headEnd/>
            <a:tailEnd/>
          </a:ln>
        </p:spPr>
      </p:pic>
    </p:spTree>
    <p:extLst>
      <p:ext uri="{BB962C8B-B14F-4D97-AF65-F5344CB8AC3E}">
        <p14:creationId xmlns:p14="http://schemas.microsoft.com/office/powerpoint/2010/main" val="216244775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146" algn="l" rtl="0" fontAlgn="base">
        <a:lnSpc>
          <a:spcPct val="85000"/>
        </a:lnSpc>
        <a:spcBef>
          <a:spcPct val="0"/>
        </a:spcBef>
        <a:spcAft>
          <a:spcPct val="0"/>
        </a:spcAft>
        <a:defRPr sz="3200" b="1">
          <a:solidFill>
            <a:schemeClr val="accent2"/>
          </a:solidFill>
          <a:latin typeface="Arial" charset="0"/>
        </a:defRPr>
      </a:lvl6pPr>
      <a:lvl7pPr marL="914293" algn="l" rtl="0" fontAlgn="base">
        <a:lnSpc>
          <a:spcPct val="85000"/>
        </a:lnSpc>
        <a:spcBef>
          <a:spcPct val="0"/>
        </a:spcBef>
        <a:spcAft>
          <a:spcPct val="0"/>
        </a:spcAft>
        <a:defRPr sz="3200" b="1">
          <a:solidFill>
            <a:schemeClr val="accent2"/>
          </a:solidFill>
          <a:latin typeface="Arial" charset="0"/>
        </a:defRPr>
      </a:lvl7pPr>
      <a:lvl8pPr marL="1371440" algn="l" rtl="0" fontAlgn="base">
        <a:lnSpc>
          <a:spcPct val="85000"/>
        </a:lnSpc>
        <a:spcBef>
          <a:spcPct val="0"/>
        </a:spcBef>
        <a:spcAft>
          <a:spcPct val="0"/>
        </a:spcAft>
        <a:defRPr sz="3200" b="1">
          <a:solidFill>
            <a:schemeClr val="accent2"/>
          </a:solidFill>
          <a:latin typeface="Arial" charset="0"/>
        </a:defRPr>
      </a:lvl8pPr>
      <a:lvl9pPr marL="1828586" algn="l" rtl="0" fontAlgn="base">
        <a:lnSpc>
          <a:spcPct val="85000"/>
        </a:lnSpc>
        <a:spcBef>
          <a:spcPct val="0"/>
        </a:spcBef>
        <a:spcAft>
          <a:spcPct val="0"/>
        </a:spcAft>
        <a:defRPr sz="3200" b="1">
          <a:solidFill>
            <a:schemeClr val="accent2"/>
          </a:solidFill>
          <a:latin typeface="Arial" charset="0"/>
        </a:defRPr>
      </a:lvl9pPr>
    </p:titleStyle>
    <p:bodyStyle>
      <a:lvl1pPr marL="282542" indent="-282542" algn="l" rtl="0" eaLnBrk="0" fontAlgn="base" hangingPunct="0">
        <a:spcBef>
          <a:spcPct val="30000"/>
        </a:spcBef>
        <a:spcAft>
          <a:spcPct val="0"/>
        </a:spcAft>
        <a:buChar char="•"/>
        <a:defRPr sz="2000">
          <a:solidFill>
            <a:schemeClr val="tx1"/>
          </a:solidFill>
          <a:latin typeface="+mn-lt"/>
          <a:ea typeface="+mn-ea"/>
          <a:cs typeface="+mn-cs"/>
        </a:defRPr>
      </a:lvl1pPr>
      <a:lvl2pPr marL="636513" indent="-239685" algn="l" rtl="0" eaLnBrk="0" fontAlgn="base" hangingPunct="0">
        <a:spcBef>
          <a:spcPct val="30000"/>
        </a:spcBef>
        <a:spcAft>
          <a:spcPct val="0"/>
        </a:spcAft>
        <a:buFont typeface="Times" charset="0"/>
        <a:buChar char="–"/>
        <a:defRPr sz="2000">
          <a:solidFill>
            <a:schemeClr val="tx1"/>
          </a:solidFill>
          <a:latin typeface="+mn-lt"/>
        </a:defRPr>
      </a:lvl2pPr>
      <a:lvl3pPr marL="917468" indent="-166669" algn="l" rtl="0" eaLnBrk="0" fontAlgn="base" hangingPunct="0">
        <a:spcBef>
          <a:spcPct val="30000"/>
        </a:spcBef>
        <a:spcAft>
          <a:spcPct val="0"/>
        </a:spcAft>
        <a:buChar char="•"/>
        <a:defRPr sz="2000">
          <a:solidFill>
            <a:schemeClr val="tx1"/>
          </a:solidFill>
          <a:latin typeface="+mn-lt"/>
        </a:defRPr>
      </a:lvl3pPr>
      <a:lvl4pPr marL="1255566" indent="-223812" algn="l" rtl="0" eaLnBrk="0" fontAlgn="base" hangingPunct="0">
        <a:spcBef>
          <a:spcPct val="30000"/>
        </a:spcBef>
        <a:spcAft>
          <a:spcPct val="0"/>
        </a:spcAft>
        <a:buChar char="–"/>
        <a:defRPr sz="2000">
          <a:solidFill>
            <a:schemeClr val="tx1"/>
          </a:solidFill>
          <a:latin typeface="+mn-lt"/>
        </a:defRPr>
      </a:lvl4pPr>
      <a:lvl5pPr marL="1593664" indent="-223812" algn="l" rtl="0" eaLnBrk="0" fontAlgn="base" hangingPunct="0">
        <a:spcBef>
          <a:spcPct val="30000"/>
        </a:spcBef>
        <a:spcAft>
          <a:spcPct val="0"/>
        </a:spcAft>
        <a:buChar char="»"/>
        <a:defRPr sz="2000">
          <a:solidFill>
            <a:schemeClr val="tx1"/>
          </a:solidFill>
          <a:latin typeface="+mn-lt"/>
        </a:defRPr>
      </a:lvl5pPr>
      <a:lvl6pPr marL="2050810" indent="-223812" algn="l" rtl="0" fontAlgn="base">
        <a:spcBef>
          <a:spcPct val="30000"/>
        </a:spcBef>
        <a:spcAft>
          <a:spcPct val="0"/>
        </a:spcAft>
        <a:buChar char="»"/>
        <a:defRPr sz="2000">
          <a:solidFill>
            <a:schemeClr val="tx1"/>
          </a:solidFill>
          <a:latin typeface="+mn-lt"/>
        </a:defRPr>
      </a:lvl6pPr>
      <a:lvl7pPr marL="2507957" indent="-223812" algn="l" rtl="0" fontAlgn="base">
        <a:spcBef>
          <a:spcPct val="30000"/>
        </a:spcBef>
        <a:spcAft>
          <a:spcPct val="0"/>
        </a:spcAft>
        <a:buChar char="»"/>
        <a:defRPr sz="2000">
          <a:solidFill>
            <a:schemeClr val="tx1"/>
          </a:solidFill>
          <a:latin typeface="+mn-lt"/>
        </a:defRPr>
      </a:lvl7pPr>
      <a:lvl8pPr marL="2965103" indent="-223812" algn="l" rtl="0" fontAlgn="base">
        <a:spcBef>
          <a:spcPct val="30000"/>
        </a:spcBef>
        <a:spcAft>
          <a:spcPct val="0"/>
        </a:spcAft>
        <a:buChar char="»"/>
        <a:defRPr sz="2000">
          <a:solidFill>
            <a:schemeClr val="tx1"/>
          </a:solidFill>
          <a:latin typeface="+mn-lt"/>
        </a:defRPr>
      </a:lvl8pPr>
      <a:lvl9pPr marL="3422250" indent="-223812"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429" tIns="45714" rIns="91429" bIns="45714" anchor="ctr"/>
          <a:lstStyle/>
          <a:p>
            <a:pPr fontAlgn="base">
              <a:spcBef>
                <a:spcPct val="0"/>
              </a:spcBef>
              <a:spcAft>
                <a:spcPct val="0"/>
              </a:spcAft>
              <a:defRPr/>
            </a:pPr>
            <a:endParaRPr lang="en-US">
              <a:solidFill>
                <a:srgbClr val="000000"/>
              </a:solidFill>
              <a:ea typeface="ＭＳ Ｐゴシック" charset="0"/>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600">
                <a:solidFill>
                  <a:srgbClr val="000000"/>
                </a:solidFill>
              </a:defRPr>
            </a:lvl1pPr>
          </a:lstStyle>
          <a:p>
            <a:pPr fontAlgn="base">
              <a:spcBef>
                <a:spcPct val="0"/>
              </a:spcBef>
              <a:spcAft>
                <a:spcPct val="0"/>
              </a:spcAft>
            </a:pPr>
            <a:fld id="{4040F4C3-A996-C74D-BF52-7A920305874E}" type="slidenum">
              <a:rPr lang="en-US" smtClean="0">
                <a:ea typeface="ＭＳ Ｐゴシック" charset="0"/>
              </a:rPr>
              <a:pPr fontAlgn="base">
                <a:spcBef>
                  <a:spcPct val="0"/>
                </a:spcBef>
                <a:spcAft>
                  <a:spcPct val="0"/>
                </a:spcAft>
              </a:pPr>
              <a:t>‹#›</a:t>
            </a:fld>
            <a:endParaRPr lang="en-US" smtClean="0">
              <a:ea typeface="ＭＳ Ｐゴシック" charset="0"/>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base">
              <a:spcBef>
                <a:spcPct val="0"/>
              </a:spcBef>
              <a:spcAft>
                <a:spcPct val="0"/>
              </a:spcAft>
              <a:defRPr/>
            </a:pPr>
            <a:endParaRPr lang="en-US">
              <a:solidFill>
                <a:srgbClr val="FFFFFF"/>
              </a:solidFill>
            </a:endParaRPr>
          </a:p>
        </p:txBody>
      </p:sp>
      <p:pic>
        <p:nvPicPr>
          <p:cNvPr id="3078" name="Picture 202"/>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8289925" y="98426"/>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83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mj-cs"/>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5pPr>
      <a:lvl6pPr marL="457146" algn="l" rtl="0" fontAlgn="base">
        <a:lnSpc>
          <a:spcPct val="85000"/>
        </a:lnSpc>
        <a:spcBef>
          <a:spcPct val="0"/>
        </a:spcBef>
        <a:spcAft>
          <a:spcPct val="0"/>
        </a:spcAft>
        <a:defRPr sz="3200" b="1">
          <a:solidFill>
            <a:schemeClr val="accent2"/>
          </a:solidFill>
          <a:latin typeface="Arial" charset="0"/>
        </a:defRPr>
      </a:lvl6pPr>
      <a:lvl7pPr marL="914293" algn="l" rtl="0" fontAlgn="base">
        <a:lnSpc>
          <a:spcPct val="85000"/>
        </a:lnSpc>
        <a:spcBef>
          <a:spcPct val="0"/>
        </a:spcBef>
        <a:spcAft>
          <a:spcPct val="0"/>
        </a:spcAft>
        <a:defRPr sz="3200" b="1">
          <a:solidFill>
            <a:schemeClr val="accent2"/>
          </a:solidFill>
          <a:latin typeface="Arial" charset="0"/>
        </a:defRPr>
      </a:lvl7pPr>
      <a:lvl8pPr marL="1371440" algn="l" rtl="0" fontAlgn="base">
        <a:lnSpc>
          <a:spcPct val="85000"/>
        </a:lnSpc>
        <a:spcBef>
          <a:spcPct val="0"/>
        </a:spcBef>
        <a:spcAft>
          <a:spcPct val="0"/>
        </a:spcAft>
        <a:defRPr sz="3200" b="1">
          <a:solidFill>
            <a:schemeClr val="accent2"/>
          </a:solidFill>
          <a:latin typeface="Arial" charset="0"/>
        </a:defRPr>
      </a:lvl8pPr>
      <a:lvl9pPr marL="1828586" algn="l" rtl="0" fontAlgn="base">
        <a:lnSpc>
          <a:spcPct val="85000"/>
        </a:lnSpc>
        <a:spcBef>
          <a:spcPct val="0"/>
        </a:spcBef>
        <a:spcAft>
          <a:spcPct val="0"/>
        </a:spcAft>
        <a:defRPr sz="3200" b="1">
          <a:solidFill>
            <a:schemeClr val="accent2"/>
          </a:solidFill>
          <a:latin typeface="Arial" charset="0"/>
        </a:defRPr>
      </a:lvl9pPr>
    </p:titleStyle>
    <p:bodyStyle>
      <a:lvl1pPr marL="282542" indent="-282542" algn="l" rtl="0" eaLnBrk="0" fontAlgn="base" hangingPunct="0">
        <a:spcBef>
          <a:spcPct val="30000"/>
        </a:spcBef>
        <a:spcAft>
          <a:spcPct val="0"/>
        </a:spcAft>
        <a:buChar char="•"/>
        <a:defRPr sz="2000">
          <a:solidFill>
            <a:schemeClr val="tx1"/>
          </a:solidFill>
          <a:latin typeface="+mn-lt"/>
          <a:ea typeface="ＭＳ Ｐゴシック" charset="0"/>
          <a:cs typeface="+mn-cs"/>
        </a:defRPr>
      </a:lvl1pPr>
      <a:lvl2pPr marL="636513" indent="-239685" algn="l" rtl="0" eaLnBrk="0" fontAlgn="base" hangingPunct="0">
        <a:spcBef>
          <a:spcPct val="30000"/>
        </a:spcBef>
        <a:spcAft>
          <a:spcPct val="0"/>
        </a:spcAft>
        <a:buFont typeface="Times" charset="0"/>
        <a:buChar char="–"/>
        <a:defRPr sz="2000">
          <a:solidFill>
            <a:schemeClr val="tx1"/>
          </a:solidFill>
          <a:latin typeface="+mn-lt"/>
          <a:ea typeface="ＭＳ Ｐゴシック" charset="0"/>
        </a:defRPr>
      </a:lvl2pPr>
      <a:lvl3pPr marL="917468" indent="-166669" algn="l" rtl="0" eaLnBrk="0" fontAlgn="base" hangingPunct="0">
        <a:spcBef>
          <a:spcPct val="30000"/>
        </a:spcBef>
        <a:spcAft>
          <a:spcPct val="0"/>
        </a:spcAft>
        <a:buChar char="•"/>
        <a:defRPr sz="2000">
          <a:solidFill>
            <a:schemeClr val="tx1"/>
          </a:solidFill>
          <a:latin typeface="+mn-lt"/>
          <a:ea typeface="ＭＳ Ｐゴシック" charset="0"/>
        </a:defRPr>
      </a:lvl3pPr>
      <a:lvl4pPr marL="1255566" indent="-223812" algn="l" rtl="0" eaLnBrk="0" fontAlgn="base" hangingPunct="0">
        <a:spcBef>
          <a:spcPct val="30000"/>
        </a:spcBef>
        <a:spcAft>
          <a:spcPct val="0"/>
        </a:spcAft>
        <a:buChar char="–"/>
        <a:defRPr sz="2000">
          <a:solidFill>
            <a:schemeClr val="tx1"/>
          </a:solidFill>
          <a:latin typeface="+mn-lt"/>
          <a:ea typeface="ＭＳ Ｐゴシック" charset="0"/>
        </a:defRPr>
      </a:lvl4pPr>
      <a:lvl5pPr marL="1593664" indent="-223812" algn="l" rtl="0" eaLnBrk="0" fontAlgn="base" hangingPunct="0">
        <a:spcBef>
          <a:spcPct val="30000"/>
        </a:spcBef>
        <a:spcAft>
          <a:spcPct val="0"/>
        </a:spcAft>
        <a:buChar char="»"/>
        <a:defRPr sz="2000">
          <a:solidFill>
            <a:schemeClr val="tx1"/>
          </a:solidFill>
          <a:latin typeface="+mn-lt"/>
          <a:ea typeface="ＭＳ Ｐゴシック" charset="0"/>
        </a:defRPr>
      </a:lvl5pPr>
      <a:lvl6pPr marL="2050810" indent="-223812" algn="l" rtl="0" fontAlgn="base">
        <a:spcBef>
          <a:spcPct val="30000"/>
        </a:spcBef>
        <a:spcAft>
          <a:spcPct val="0"/>
        </a:spcAft>
        <a:buChar char="»"/>
        <a:defRPr sz="2000">
          <a:solidFill>
            <a:schemeClr val="tx1"/>
          </a:solidFill>
          <a:latin typeface="+mn-lt"/>
        </a:defRPr>
      </a:lvl6pPr>
      <a:lvl7pPr marL="2507957" indent="-223812" algn="l" rtl="0" fontAlgn="base">
        <a:spcBef>
          <a:spcPct val="30000"/>
        </a:spcBef>
        <a:spcAft>
          <a:spcPct val="0"/>
        </a:spcAft>
        <a:buChar char="»"/>
        <a:defRPr sz="2000">
          <a:solidFill>
            <a:schemeClr val="tx1"/>
          </a:solidFill>
          <a:latin typeface="+mn-lt"/>
        </a:defRPr>
      </a:lvl7pPr>
      <a:lvl8pPr marL="2965103" indent="-223812" algn="l" rtl="0" fontAlgn="base">
        <a:spcBef>
          <a:spcPct val="30000"/>
        </a:spcBef>
        <a:spcAft>
          <a:spcPct val="0"/>
        </a:spcAft>
        <a:buChar char="»"/>
        <a:defRPr sz="2000">
          <a:solidFill>
            <a:schemeClr val="tx1"/>
          </a:solidFill>
          <a:latin typeface="+mn-lt"/>
        </a:defRPr>
      </a:lvl8pPr>
      <a:lvl9pPr marL="3422250" indent="-223812"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fontAlgn="base">
              <a:spcBef>
                <a:spcPct val="0"/>
              </a:spcBef>
              <a:spcAft>
                <a:spcPct val="0"/>
              </a:spcAft>
              <a:defRPr/>
            </a:pPr>
            <a:fld id="{923FED44-BF20-4D81-8B0E-61A7D8C1A645}" type="slidenum">
              <a:rPr lang="en-US"/>
              <a:pPr fontAlgn="base">
                <a:spcBef>
                  <a:spcPct val="0"/>
                </a:spcBef>
                <a:spcAft>
                  <a:spcPct val="0"/>
                </a:spcAft>
                <a:defRPr/>
              </a:pPr>
              <a:t>‹#›</a:t>
            </a:fld>
            <a:endParaRPr lang="en-US"/>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25"/>
            <a:ext cx="774700" cy="639763"/>
          </a:xfrm>
          <a:prstGeom prst="rect">
            <a:avLst/>
          </a:prstGeom>
          <a:noFill/>
          <a:ln w="9525">
            <a:noFill/>
            <a:miter lim="800000"/>
            <a:headEnd/>
            <a:tailEnd/>
          </a:ln>
        </p:spPr>
      </p:pic>
    </p:spTree>
    <p:extLst>
      <p:ext uri="{BB962C8B-B14F-4D97-AF65-F5344CB8AC3E}">
        <p14:creationId xmlns:p14="http://schemas.microsoft.com/office/powerpoint/2010/main" val="49021807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A5B0F-8F0D-480E-8E39-FD866FA4F826}" type="datetimeFigureOut">
              <a:rPr lang="en-US" smtClean="0">
                <a:solidFill>
                  <a:prstClr val="white">
                    <a:tint val="75000"/>
                  </a:prstClr>
                </a:solidFill>
              </a:rPr>
              <a:pPr/>
              <a:t>11/18/2014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B42C6-82D8-4EC0-BD8F-A276974BD27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947272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CA13D-A2E6-4F22-986F-18C95FF1AFCA}"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BEC9A-C82F-4607-B792-E91F03E80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81039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emf"/><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image" Target="../media/image29.png"/><Relationship Id="rId16" Type="http://schemas.openxmlformats.org/officeDocument/2006/relationships/image" Target="../media/image41.jpeg"/><Relationship Id="rId1" Type="http://schemas.openxmlformats.org/officeDocument/2006/relationships/slideLayout" Target="../slideLayouts/slideLayout49.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microsoft.com/office/2007/relationships/hdphoto" Target="../media/hdphoto2.wdp"/><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9.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9.em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4.jpeg"/><Relationship Id="rId1" Type="http://schemas.openxmlformats.org/officeDocument/2006/relationships/slideLayout" Target="../slideLayouts/slideLayout49.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1.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1.xml"/><Relationship Id="rId6" Type="http://schemas.openxmlformats.org/officeDocument/2006/relationships/image" Target="../media/image13.jpeg"/><Relationship Id="rId11" Type="http://schemas.openxmlformats.org/officeDocument/2006/relationships/image" Target="../media/image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wont3-big"/>
          <p:cNvPicPr>
            <a:picLocks noChangeAspect="1" noChangeArrowheads="1"/>
          </p:cNvPicPr>
          <p:nvPr/>
        </p:nvPicPr>
        <p:blipFill>
          <a:blip r:embed="rId2" cstate="print">
            <a:lum bright="-20000"/>
          </a:blip>
          <a:srcRect/>
          <a:stretch>
            <a:fillRect/>
          </a:stretch>
        </p:blipFill>
        <p:spPr bwMode="auto">
          <a:xfrm>
            <a:off x="0" y="795603"/>
            <a:ext cx="9144000" cy="6062397"/>
          </a:xfrm>
          <a:prstGeom prst="rect">
            <a:avLst/>
          </a:prstGeom>
          <a:noFill/>
          <a:ln w="9525">
            <a:noFill/>
            <a:miter lim="800000"/>
            <a:headEnd/>
            <a:tailEnd/>
          </a:ln>
        </p:spPr>
      </p:pic>
      <p:sp>
        <p:nvSpPr>
          <p:cNvPr id="23" name="Rectangle 22"/>
          <p:cNvSpPr/>
          <p:nvPr/>
        </p:nvSpPr>
        <p:spPr>
          <a:xfrm>
            <a:off x="50420" y="896958"/>
            <a:ext cx="6538270" cy="1200329"/>
          </a:xfrm>
          <a:prstGeom prst="rect">
            <a:avLst/>
          </a:prstGeom>
        </p:spPr>
        <p:txBody>
          <a:bodyPr wrap="square">
            <a:spAutoFit/>
          </a:bodyPr>
          <a:lstStyle/>
          <a:p>
            <a:r>
              <a:rPr lang="en-US" sz="3600" b="1" i="1" dirty="0" smtClean="0">
                <a:solidFill>
                  <a:schemeClr val="bg1"/>
                </a:solidFill>
                <a:latin typeface="+mj-lt"/>
              </a:rPr>
              <a:t>Wildland Fire Program:</a:t>
            </a:r>
          </a:p>
          <a:p>
            <a:r>
              <a:rPr lang="en-US" sz="3600" b="1" i="1" dirty="0" smtClean="0">
                <a:solidFill>
                  <a:schemeClr val="bg1"/>
                </a:solidFill>
                <a:latin typeface="+mj-lt"/>
              </a:rPr>
              <a:t>Potential Use for </a:t>
            </a:r>
            <a:r>
              <a:rPr lang="en-US" sz="3600" b="1" i="1" dirty="0" err="1" smtClean="0">
                <a:solidFill>
                  <a:schemeClr val="bg1"/>
                </a:solidFill>
                <a:latin typeface="+mj-lt"/>
              </a:rPr>
              <a:t>Suomi</a:t>
            </a:r>
            <a:r>
              <a:rPr lang="en-US" sz="3600" b="1" i="1" dirty="0" smtClean="0">
                <a:solidFill>
                  <a:schemeClr val="bg1"/>
                </a:solidFill>
                <a:latin typeface="+mj-lt"/>
              </a:rPr>
              <a:t>-NPP</a:t>
            </a:r>
            <a:endParaRPr lang="en-US" sz="3600" b="1" i="1" dirty="0">
              <a:solidFill>
                <a:schemeClr val="bg1"/>
              </a:solidFill>
              <a:latin typeface="+mj-lt"/>
            </a:endParaRPr>
          </a:p>
        </p:txBody>
      </p:sp>
      <p:sp>
        <p:nvSpPr>
          <p:cNvPr id="26" name="Rectangle 17"/>
          <p:cNvSpPr>
            <a:spLocks noChangeArrowheads="1"/>
          </p:cNvSpPr>
          <p:nvPr/>
        </p:nvSpPr>
        <p:spPr bwMode="auto">
          <a:xfrm>
            <a:off x="0" y="5815750"/>
            <a:ext cx="4884233" cy="92333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b="1" i="1" dirty="0" smtClean="0">
                <a:solidFill>
                  <a:schemeClr val="bg1"/>
                </a:solidFill>
              </a:rPr>
              <a:t>Second S-NPP Application Workshop</a:t>
            </a:r>
          </a:p>
          <a:p>
            <a:pPr eaLnBrk="0" fontAlgn="base" hangingPunct="0">
              <a:spcBef>
                <a:spcPct val="0"/>
              </a:spcBef>
              <a:spcAft>
                <a:spcPct val="0"/>
              </a:spcAft>
            </a:pPr>
            <a:r>
              <a:rPr lang="en-US" b="1" i="1" dirty="0" smtClean="0">
                <a:solidFill>
                  <a:schemeClr val="bg1"/>
                </a:solidFill>
              </a:rPr>
              <a:t>Huntsville, Alabama</a:t>
            </a:r>
            <a:endParaRPr lang="en-US" b="1" i="1" dirty="0" smtClean="0">
              <a:solidFill>
                <a:schemeClr val="bg1"/>
              </a:solidFill>
            </a:endParaRPr>
          </a:p>
          <a:p>
            <a:pPr eaLnBrk="0" fontAlgn="base" hangingPunct="0">
              <a:spcBef>
                <a:spcPct val="0"/>
              </a:spcBef>
              <a:spcAft>
                <a:spcPct val="0"/>
              </a:spcAft>
            </a:pPr>
            <a:r>
              <a:rPr lang="en-US" b="1" i="1" dirty="0" smtClean="0">
                <a:solidFill>
                  <a:schemeClr val="bg1"/>
                </a:solidFill>
              </a:rPr>
              <a:t>19 November 2014</a:t>
            </a:r>
            <a:endParaRPr lang="en-US" b="1" i="1" dirty="0">
              <a:solidFill>
                <a:schemeClr val="bg1"/>
              </a:solidFill>
            </a:endParaRPr>
          </a:p>
        </p:txBody>
      </p:sp>
      <p:sp>
        <p:nvSpPr>
          <p:cNvPr id="9" name="Rectangle 8"/>
          <p:cNvSpPr/>
          <p:nvPr/>
        </p:nvSpPr>
        <p:spPr>
          <a:xfrm>
            <a:off x="-274487" y="54030"/>
            <a:ext cx="6129856" cy="646331"/>
          </a:xfrm>
          <a:prstGeom prst="rect">
            <a:avLst/>
          </a:prstGeom>
        </p:spPr>
        <p:txBody>
          <a:bodyPr wrap="square">
            <a:spAutoFit/>
          </a:bodyPr>
          <a:lstStyle/>
          <a:p>
            <a:pPr algn="ctr"/>
            <a:r>
              <a:rPr lang="en-US" sz="3600" b="1" i="1" dirty="0" smtClean="0">
                <a:solidFill>
                  <a:schemeClr val="bg1"/>
                </a:solidFill>
                <a:latin typeface="+mj-lt"/>
              </a:rPr>
              <a:t>NASA Applied Sciences</a:t>
            </a:r>
            <a:endParaRPr lang="en-US" sz="3600" b="1" i="1" dirty="0">
              <a:solidFill>
                <a:schemeClr val="bg1"/>
              </a:solidFill>
              <a:latin typeface="+mj-lt"/>
            </a:endParaRPr>
          </a:p>
        </p:txBody>
      </p:sp>
      <p:sp>
        <p:nvSpPr>
          <p:cNvPr id="3" name="Rectangle 2"/>
          <p:cNvSpPr/>
          <p:nvPr/>
        </p:nvSpPr>
        <p:spPr>
          <a:xfrm>
            <a:off x="3362847" y="2994194"/>
            <a:ext cx="5749289" cy="3785652"/>
          </a:xfrm>
          <a:prstGeom prst="rect">
            <a:avLst/>
          </a:prstGeom>
        </p:spPr>
        <p:txBody>
          <a:bodyPr wrap="square">
            <a:spAutoFit/>
          </a:bodyPr>
          <a:lstStyle/>
          <a:p>
            <a:pPr algn="r" eaLnBrk="0" fontAlgn="base" hangingPunct="0">
              <a:spcBef>
                <a:spcPct val="0"/>
              </a:spcBef>
              <a:spcAft>
                <a:spcPct val="0"/>
              </a:spcAft>
            </a:pPr>
            <a:r>
              <a:rPr lang="en-US" sz="2800" b="1" i="1" dirty="0">
                <a:solidFill>
                  <a:srgbClr val="FFFFFF"/>
                </a:solidFill>
              </a:rPr>
              <a:t>Amber Soja and Vince Ambrosia</a:t>
            </a:r>
          </a:p>
          <a:p>
            <a:pPr algn="r" eaLnBrk="0" fontAlgn="base" hangingPunct="0">
              <a:spcBef>
                <a:spcPct val="0"/>
              </a:spcBef>
              <a:spcAft>
                <a:spcPct val="0"/>
              </a:spcAft>
            </a:pPr>
            <a:r>
              <a:rPr lang="en-US" sz="2800" b="1" i="1" dirty="0">
                <a:solidFill>
                  <a:srgbClr val="FFFFFF"/>
                </a:solidFill>
              </a:rPr>
              <a:t>Associate Program Managers</a:t>
            </a:r>
          </a:p>
          <a:p>
            <a:pPr algn="r" eaLnBrk="0" fontAlgn="base" hangingPunct="0">
              <a:spcBef>
                <a:spcPct val="0"/>
              </a:spcBef>
              <a:spcAft>
                <a:spcPct val="0"/>
              </a:spcAft>
            </a:pPr>
            <a:r>
              <a:rPr lang="en-US" sz="2800" b="1" i="1" dirty="0">
                <a:solidFill>
                  <a:srgbClr val="FFFFFF"/>
                </a:solidFill>
              </a:rPr>
              <a:t>NASA Applied Science Program</a:t>
            </a:r>
          </a:p>
          <a:p>
            <a:pPr algn="r" eaLnBrk="0" fontAlgn="base" hangingPunct="0">
              <a:spcBef>
                <a:spcPct val="0"/>
              </a:spcBef>
              <a:spcAft>
                <a:spcPct val="0"/>
              </a:spcAft>
            </a:pPr>
            <a:r>
              <a:rPr lang="en-US" sz="2800" b="1" i="1" dirty="0">
                <a:solidFill>
                  <a:srgbClr val="FFFFFF"/>
                </a:solidFill>
              </a:rPr>
              <a:t>Wildland Fire</a:t>
            </a:r>
          </a:p>
          <a:p>
            <a:pPr algn="r" eaLnBrk="0" fontAlgn="base" hangingPunct="0">
              <a:spcBef>
                <a:spcPct val="0"/>
              </a:spcBef>
              <a:spcAft>
                <a:spcPct val="0"/>
              </a:spcAft>
            </a:pPr>
            <a:endParaRPr lang="en-US" sz="1200" b="1" i="1" dirty="0">
              <a:solidFill>
                <a:srgbClr val="FFFFFF"/>
              </a:solidFill>
            </a:endParaRPr>
          </a:p>
          <a:p>
            <a:pPr algn="r" eaLnBrk="0" fontAlgn="base" hangingPunct="0">
              <a:spcBef>
                <a:spcPct val="0"/>
              </a:spcBef>
              <a:spcAft>
                <a:spcPct val="0"/>
              </a:spcAft>
            </a:pPr>
            <a:r>
              <a:rPr lang="en-US" sz="2800" b="1" i="1" dirty="0">
                <a:solidFill>
                  <a:srgbClr val="FFFFFF"/>
                </a:solidFill>
              </a:rPr>
              <a:t>Lawrence Friedl</a:t>
            </a:r>
          </a:p>
          <a:p>
            <a:pPr algn="r" eaLnBrk="0" fontAlgn="base" hangingPunct="0">
              <a:spcBef>
                <a:spcPct val="0"/>
              </a:spcBef>
              <a:spcAft>
                <a:spcPct val="0"/>
              </a:spcAft>
            </a:pPr>
            <a:r>
              <a:rPr lang="en-US" sz="2800" b="1" i="1" dirty="0">
                <a:solidFill>
                  <a:srgbClr val="FFFFFF"/>
                </a:solidFill>
              </a:rPr>
              <a:t>Program Manager</a:t>
            </a:r>
          </a:p>
          <a:p>
            <a:pPr algn="r" eaLnBrk="0" fontAlgn="base" hangingPunct="0">
              <a:spcBef>
                <a:spcPct val="0"/>
              </a:spcBef>
              <a:spcAft>
                <a:spcPct val="0"/>
              </a:spcAft>
            </a:pPr>
            <a:endParaRPr lang="en-US" sz="1200" b="1" i="1" dirty="0">
              <a:solidFill>
                <a:srgbClr val="FFFFFF"/>
              </a:solidFill>
            </a:endParaRPr>
          </a:p>
          <a:p>
            <a:pPr algn="r" eaLnBrk="0" fontAlgn="base" hangingPunct="0">
              <a:spcBef>
                <a:spcPct val="0"/>
              </a:spcBef>
              <a:spcAft>
                <a:spcPct val="0"/>
              </a:spcAft>
            </a:pPr>
            <a:r>
              <a:rPr lang="en-US" sz="2400" i="1" dirty="0">
                <a:solidFill>
                  <a:srgbClr val="FFFFFF"/>
                </a:solidFill>
              </a:rPr>
              <a:t>amber.j.soja@nasa.gov</a:t>
            </a:r>
          </a:p>
          <a:p>
            <a:pPr algn="r" eaLnBrk="0" fontAlgn="base" hangingPunct="0">
              <a:spcBef>
                <a:spcPct val="0"/>
              </a:spcBef>
              <a:spcAft>
                <a:spcPct val="0"/>
              </a:spcAft>
            </a:pPr>
            <a:r>
              <a:rPr lang="en-US" sz="2400" dirty="0">
                <a:solidFill>
                  <a:srgbClr val="FFFFFF"/>
                </a:solidFill>
              </a:rPr>
              <a:t>vincent.g.ambrosia@nasa.gov</a:t>
            </a:r>
            <a:endParaRPr lang="en-US" sz="2400" i="1" dirty="0">
              <a:solidFill>
                <a:srgbClr val="FFFFFF"/>
              </a:solidFill>
            </a:endParaRPr>
          </a:p>
        </p:txBody>
      </p:sp>
    </p:spTree>
    <p:extLst>
      <p:ext uri="{BB962C8B-B14F-4D97-AF65-F5344CB8AC3E}">
        <p14:creationId xmlns:p14="http://schemas.microsoft.com/office/powerpoint/2010/main" val="260014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344488" y="944987"/>
            <a:ext cx="8443252" cy="5474757"/>
          </a:xfrm>
          <a:prstGeom prst="rect">
            <a:avLst/>
          </a:prstGeom>
          <a:noFill/>
          <a:ln w="9525">
            <a:noFill/>
            <a:miter lim="800000"/>
            <a:headEnd/>
            <a:tailEnd/>
          </a:ln>
        </p:spPr>
        <p:txBody>
          <a:bodyPr/>
          <a:lstStyle/>
          <a:p>
            <a:pPr>
              <a:spcAft>
                <a:spcPts val="1200"/>
              </a:spcAft>
              <a:defRPr/>
            </a:pPr>
            <a:r>
              <a:rPr lang="en-US" sz="2200" b="1" dirty="0" smtClean="0">
                <a:solidFill>
                  <a:srgbClr val="333399"/>
                </a:solidFill>
              </a:rPr>
              <a:t>Feasibility-to-Decision Support Projects</a:t>
            </a:r>
            <a:endParaRPr lang="en-US" sz="2200" i="1" dirty="0">
              <a:solidFill>
                <a:srgbClr val="000000"/>
              </a:solidFill>
            </a:endParaRPr>
          </a:p>
          <a:p>
            <a:pPr>
              <a:spcAft>
                <a:spcPts val="1200"/>
              </a:spcAft>
            </a:pPr>
            <a:r>
              <a:rPr lang="en-US" sz="1800" dirty="0" smtClean="0">
                <a:solidFill>
                  <a:srgbClr val="000000"/>
                </a:solidFill>
              </a:rPr>
              <a:t>A two-stage approach to identify more high-reward projects with strong commitment by partner organizations. </a:t>
            </a:r>
            <a:r>
              <a:rPr lang="en-US" sz="1800" b="1" dirty="0" smtClean="0">
                <a:solidFill>
                  <a:srgbClr val="000000"/>
                </a:solidFill>
              </a:rPr>
              <a:t>Start with multiple feasibility studies </a:t>
            </a:r>
            <a:r>
              <a:rPr lang="en-US" sz="1800" dirty="0" smtClean="0">
                <a:solidFill>
                  <a:srgbClr val="000000"/>
                </a:solidFill>
              </a:rPr>
              <a:t>of possible applications ideas.  After a year, </a:t>
            </a:r>
            <a:r>
              <a:rPr lang="en-US" sz="1800" b="1" dirty="0" smtClean="0">
                <a:solidFill>
                  <a:srgbClr val="000000"/>
                </a:solidFill>
              </a:rPr>
              <a:t>the Program selects a subset </a:t>
            </a:r>
            <a:r>
              <a:rPr lang="en-US" sz="1800" dirty="0" smtClean="0">
                <a:solidFill>
                  <a:srgbClr val="000000"/>
                </a:solidFill>
              </a:rPr>
              <a:t>of successful studies to pursue </a:t>
            </a:r>
            <a:r>
              <a:rPr lang="en-US" sz="1800" dirty="0">
                <a:solidFill>
                  <a:srgbClr val="000000"/>
                </a:solidFill>
              </a:rPr>
              <a:t>as </a:t>
            </a:r>
            <a:r>
              <a:rPr lang="en-US" sz="1800" b="1" dirty="0">
                <a:solidFill>
                  <a:srgbClr val="000000"/>
                </a:solidFill>
              </a:rPr>
              <a:t>in-depth applications projects</a:t>
            </a:r>
            <a:r>
              <a:rPr lang="en-US" sz="1800" dirty="0" smtClean="0">
                <a:solidFill>
                  <a:srgbClr val="000000"/>
                </a:solidFill>
              </a:rPr>
              <a:t>.</a:t>
            </a:r>
          </a:p>
          <a:p>
            <a:pPr>
              <a:spcAft>
                <a:spcPts val="1200"/>
              </a:spcAft>
            </a:pPr>
            <a:r>
              <a:rPr lang="en-US" sz="1800" dirty="0" smtClean="0">
                <a:solidFill>
                  <a:srgbClr val="000000"/>
                </a:solidFill>
              </a:rPr>
              <a:t>Approach generates numerous applications ideas and focuses investments on those with high-reward potential.  </a:t>
            </a:r>
          </a:p>
          <a:p>
            <a:pPr>
              <a:spcAft>
                <a:spcPts val="1200"/>
              </a:spcAft>
            </a:pPr>
            <a:r>
              <a:rPr lang="en-US" sz="1800" dirty="0" smtClean="0">
                <a:solidFill>
                  <a:srgbClr val="000000"/>
                </a:solidFill>
              </a:rPr>
              <a:t>Approach prioritizes partners’ “skin-in-the-game” to increase their involvement in project and commitment to adopting the project results. </a:t>
            </a:r>
            <a:endParaRPr lang="en-US" dirty="0">
              <a:solidFill>
                <a:srgbClr val="000000"/>
              </a:solidFill>
            </a:endParaRPr>
          </a:p>
        </p:txBody>
      </p:sp>
      <p:sp>
        <p:nvSpPr>
          <p:cNvPr id="15" name="Rectangle 29"/>
          <p:cNvSpPr>
            <a:spLocks noChangeArrowheads="1"/>
          </p:cNvSpPr>
          <p:nvPr/>
        </p:nvSpPr>
        <p:spPr bwMode="auto">
          <a:xfrm>
            <a:off x="138113" y="129708"/>
            <a:ext cx="3753528" cy="523220"/>
          </a:xfrm>
          <a:prstGeom prst="rect">
            <a:avLst/>
          </a:prstGeom>
          <a:noFill/>
          <a:ln w="9525">
            <a:noFill/>
            <a:miter lim="800000"/>
            <a:headEnd/>
            <a:tailEnd/>
          </a:ln>
        </p:spPr>
        <p:txBody>
          <a:bodyPr wrap="none" anchor="ctr">
            <a:spAutoFit/>
          </a:bodyPr>
          <a:lstStyle/>
          <a:p>
            <a:r>
              <a:rPr lang="en-US" sz="2800" b="1" i="1" dirty="0" smtClean="0">
                <a:solidFill>
                  <a:srgbClr val="FFFFFF"/>
                </a:solidFill>
                <a:latin typeface="Arial" pitchFamily="34" charset="0"/>
                <a:cs typeface="Arial" pitchFamily="34" charset="0"/>
              </a:rPr>
              <a:t>Two-Stage Approach</a:t>
            </a:r>
            <a:endParaRPr lang="en-US" sz="2800" b="1" i="1" dirty="0">
              <a:solidFill>
                <a:srgbClr val="FFFFFF"/>
              </a:solidFill>
              <a:latin typeface="Arial" pitchFamily="34" charset="0"/>
              <a:cs typeface="Arial" pitchFamily="34" charset="0"/>
            </a:endParaRPr>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4" y="4141210"/>
            <a:ext cx="7303326" cy="2643535"/>
          </a:xfrm>
          <a:prstGeom prst="rect">
            <a:avLst/>
          </a:prstGeom>
          <a:solidFill>
            <a:schemeClr val="bg1"/>
          </a:solidFill>
          <a:ln>
            <a:noFill/>
          </a:ln>
          <a:effectLst/>
        </p:spPr>
      </p:pic>
      <p:sp>
        <p:nvSpPr>
          <p:cNvPr id="19" name="Isosceles Triangle 18"/>
          <p:cNvSpPr>
            <a:spLocks noChangeAspect="1"/>
          </p:cNvSpPr>
          <p:nvPr/>
        </p:nvSpPr>
        <p:spPr>
          <a:xfrm>
            <a:off x="7505206" y="4613499"/>
            <a:ext cx="524786" cy="2011680"/>
          </a:xfrm>
          <a:prstGeom prst="triangle">
            <a:avLst/>
          </a:prstGeom>
          <a:solidFill>
            <a:srgbClr val="0000C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Isosceles Triangle 19"/>
          <p:cNvSpPr>
            <a:spLocks noChangeAspect="1"/>
          </p:cNvSpPr>
          <p:nvPr/>
        </p:nvSpPr>
        <p:spPr>
          <a:xfrm rot="10800000">
            <a:off x="5266413" y="4645358"/>
            <a:ext cx="524786" cy="2011680"/>
          </a:xfrm>
          <a:prstGeom prst="triangle">
            <a:avLst/>
          </a:prstGeom>
          <a:solidFill>
            <a:srgbClr val="0000C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sz="1400">
                <a:solidFill>
                  <a:srgbClr val="000000"/>
                </a:solidFill>
              </a:rPr>
              <a:t>|‌ </a:t>
            </a:r>
            <a:fld id="{70C0699B-A90B-46FB-B5C4-CB352BEAA580}" type="slidenum">
              <a:rPr lang="en-US" sz="1400">
                <a:solidFill>
                  <a:srgbClr val="000000"/>
                </a:solidFill>
              </a:rPr>
              <a:pPr algn="r"/>
              <a:t>10</a:t>
            </a:fld>
            <a:endParaRPr lang="en-US" sz="1400">
              <a:solidFill>
                <a:srgbClr val="000000"/>
              </a:solidFill>
            </a:endParaRPr>
          </a:p>
        </p:txBody>
      </p:sp>
    </p:spTree>
    <p:extLst>
      <p:ext uri="{BB962C8B-B14F-4D97-AF65-F5344CB8AC3E}">
        <p14:creationId xmlns:p14="http://schemas.microsoft.com/office/powerpoint/2010/main" val="752799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528" y="4544878"/>
            <a:ext cx="3068945" cy="229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3"/>
          <p:cNvSpPr>
            <a:spLocks noChangeArrowheads="1"/>
          </p:cNvSpPr>
          <p:nvPr/>
        </p:nvSpPr>
        <p:spPr bwMode="auto">
          <a:xfrm>
            <a:off x="0" y="0"/>
            <a:ext cx="3039400" cy="22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i="1" dirty="0" smtClean="0">
                <a:solidFill>
                  <a:srgbClr val="FFFF00"/>
                </a:solidFill>
              </a:rPr>
              <a:t>2014 </a:t>
            </a:r>
            <a:r>
              <a:rPr lang="en-US" sz="2000" b="1" i="1" dirty="0" smtClean="0">
                <a:solidFill>
                  <a:srgbClr val="FFFF00"/>
                </a:solidFill>
              </a:rPr>
              <a:t>NASA </a:t>
            </a:r>
            <a:endParaRPr lang="en-US" sz="2000" b="1" i="1" dirty="0" smtClean="0">
              <a:solidFill>
                <a:srgbClr val="FFFF00"/>
              </a:solidFill>
            </a:endParaRPr>
          </a:p>
          <a:p>
            <a:pPr algn="ctr"/>
            <a:r>
              <a:rPr lang="en-US" sz="2000" b="1" i="1" dirty="0" smtClean="0">
                <a:solidFill>
                  <a:srgbClr val="FFFF00"/>
                </a:solidFill>
              </a:rPr>
              <a:t>Applied Sciences Program:</a:t>
            </a:r>
            <a:endParaRPr lang="en-US" sz="2000" b="1" i="1" dirty="0" smtClean="0">
              <a:solidFill>
                <a:srgbClr val="FFFF00"/>
              </a:solidFill>
            </a:endParaRPr>
          </a:p>
          <a:p>
            <a:pPr algn="ctr"/>
            <a:r>
              <a:rPr lang="en-US" sz="2000" b="1" i="1" dirty="0" smtClean="0">
                <a:solidFill>
                  <a:srgbClr val="FFFF00"/>
                </a:solidFill>
              </a:rPr>
              <a:t>Wildland Fire Applications 17 </a:t>
            </a:r>
            <a:r>
              <a:rPr lang="en-US" sz="2000" b="1" i="1" dirty="0" smtClean="0">
                <a:solidFill>
                  <a:srgbClr val="FFFF00"/>
                </a:solidFill>
              </a:rPr>
              <a:t>Projects originally,</a:t>
            </a:r>
          </a:p>
          <a:p>
            <a:pPr algn="ctr"/>
            <a:r>
              <a:rPr lang="en-US" sz="2000" b="1" i="1" dirty="0" smtClean="0">
                <a:solidFill>
                  <a:srgbClr val="FFFF00"/>
                </a:solidFill>
              </a:rPr>
              <a:t>9 selected for implementation</a:t>
            </a:r>
            <a:r>
              <a:rPr lang="en-US" sz="2000" b="1" i="1" dirty="0" smtClean="0">
                <a:solidFill>
                  <a:srgbClr val="FFFF00"/>
                </a:solidFill>
              </a:rPr>
              <a:t> </a:t>
            </a:r>
            <a:endParaRPr lang="en-US" sz="2000" b="1" i="1" dirty="0" smtClean="0">
              <a:solidFill>
                <a:srgbClr val="FFFF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172" y="2279326"/>
            <a:ext cx="3035655" cy="224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378200" y="4640263"/>
            <a:ext cx="1752600" cy="246221"/>
          </a:xfrm>
          <a:prstGeom prst="rect">
            <a:avLst/>
          </a:prstGeom>
          <a:solidFill>
            <a:schemeClr val="accent1"/>
          </a:solidFill>
        </p:spPr>
        <p:txBody>
          <a:bodyPr wrap="square" rtlCol="0">
            <a:spAutoFit/>
          </a:bodyPr>
          <a:lstStyle/>
          <a:p>
            <a:pPr algn="ctr"/>
            <a:r>
              <a:rPr lang="en-US" sz="1000" b="1" dirty="0" smtClean="0">
                <a:solidFill>
                  <a:srgbClr val="FFFF00"/>
                </a:solidFill>
              </a:rPr>
              <a:t>Erosion Model Prediction</a:t>
            </a:r>
            <a:endParaRPr lang="en-US" sz="1000" b="1" dirty="0">
              <a:solidFill>
                <a:srgbClr val="FFFF00"/>
              </a:solidFill>
            </a:endParaRPr>
          </a:p>
        </p:txBody>
      </p:sp>
      <p:pic>
        <p:nvPicPr>
          <p:cNvPr id="25" name="Picture 24" descr="os130125-conus-W31allH.jpg"/>
          <p:cNvPicPr>
            <a:picLocks noChangeAspect="1"/>
          </p:cNvPicPr>
          <p:nvPr/>
        </p:nvPicPr>
        <p:blipFill rotWithShape="1">
          <a:blip r:embed="rId5" cstate="print">
            <a:extLst>
              <a:ext uri="{28A0092B-C50C-407E-A947-70E740481C1C}">
                <a14:useLocalDpi xmlns:a14="http://schemas.microsoft.com/office/drawing/2010/main" val="0"/>
              </a:ext>
            </a:extLst>
          </a:blip>
          <a:srcRect l="10000" r="50000" b="14110"/>
          <a:stretch/>
        </p:blipFill>
        <p:spPr>
          <a:xfrm>
            <a:off x="6108346" y="1"/>
            <a:ext cx="3035654" cy="4540116"/>
          </a:xfrm>
          <a:prstGeom prst="rect">
            <a:avLst/>
          </a:prstGeom>
        </p:spPr>
      </p:pic>
      <p:sp>
        <p:nvSpPr>
          <p:cNvPr id="26" name="Rectangle 25"/>
          <p:cNvSpPr/>
          <p:nvPr/>
        </p:nvSpPr>
        <p:spPr>
          <a:xfrm>
            <a:off x="6534150" y="53697"/>
            <a:ext cx="2317751" cy="246221"/>
          </a:xfrm>
          <a:prstGeom prst="rect">
            <a:avLst/>
          </a:prstGeom>
          <a:solidFill>
            <a:schemeClr val="accent1"/>
          </a:solidFill>
        </p:spPr>
        <p:txBody>
          <a:bodyPr wrap="square">
            <a:spAutoFit/>
          </a:bodyPr>
          <a:lstStyle/>
          <a:p>
            <a:pPr algn="ctr"/>
            <a:r>
              <a:rPr lang="en-US" sz="1000" b="1" dirty="0" smtClean="0">
                <a:solidFill>
                  <a:srgbClr val="FFFF00"/>
                </a:solidFill>
                <a:cs typeface="Arial" pitchFamily="34" charset="0"/>
              </a:rPr>
              <a:t>Soil Moisture Change for Fire Potential</a:t>
            </a:r>
            <a:endParaRPr lang="en-US" sz="1000" dirty="0">
              <a:solidFill>
                <a:srgbClr val="FFFF00"/>
              </a:solidFill>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6382" y="2321767"/>
            <a:ext cx="2955752" cy="220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5884" y="4683055"/>
            <a:ext cx="1746250" cy="214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4878" y="5531346"/>
            <a:ext cx="1317077" cy="130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154878" y="4701817"/>
            <a:ext cx="1181007" cy="400110"/>
          </a:xfrm>
          <a:prstGeom prst="rect">
            <a:avLst/>
          </a:prstGeom>
          <a:solidFill>
            <a:schemeClr val="accent1">
              <a:alpha val="87000"/>
            </a:schemeClr>
          </a:solidFill>
        </p:spPr>
        <p:txBody>
          <a:bodyPr wrap="square" rtlCol="0">
            <a:spAutoFit/>
          </a:bodyPr>
          <a:lstStyle/>
          <a:p>
            <a:pPr algn="ctr"/>
            <a:r>
              <a:rPr lang="en-US" sz="1000" b="1" dirty="0" smtClean="0">
                <a:solidFill>
                  <a:srgbClr val="FFFF00"/>
                </a:solidFill>
              </a:rPr>
              <a:t>International R/T Fire Alerts</a:t>
            </a:r>
            <a:endParaRPr lang="en-US" sz="1000" b="1" dirty="0">
              <a:solidFill>
                <a:srgbClr val="FFFF00"/>
              </a:solidFill>
            </a:endParaRPr>
          </a:p>
        </p:txBody>
      </p:sp>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56" y="2793828"/>
            <a:ext cx="2963288" cy="17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80718" y="2338831"/>
            <a:ext cx="2920627" cy="400110"/>
          </a:xfrm>
          <a:prstGeom prst="rect">
            <a:avLst/>
          </a:prstGeom>
          <a:solidFill>
            <a:schemeClr val="accent1"/>
          </a:solidFill>
        </p:spPr>
        <p:txBody>
          <a:bodyPr wrap="square">
            <a:spAutoFit/>
          </a:bodyPr>
          <a:lstStyle/>
          <a:p>
            <a:pPr algn="ctr"/>
            <a:r>
              <a:rPr lang="en-US" sz="1000" b="1" dirty="0" smtClean="0">
                <a:solidFill>
                  <a:srgbClr val="FFFF00"/>
                </a:solidFill>
                <a:cs typeface="Arial" pitchFamily="34" charset="0"/>
              </a:rPr>
              <a:t>Web-enabled Post-Fire Rehabilitation Planning Application</a:t>
            </a:r>
            <a:endParaRPr lang="en-US" sz="1000" dirty="0">
              <a:solidFill>
                <a:srgbClr val="FFFF00"/>
              </a:solidFill>
            </a:endParaRPr>
          </a:p>
        </p:txBody>
      </p:sp>
      <p:pic>
        <p:nvPicPr>
          <p:cNvPr id="22" name="Picture 2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4171" y="381991"/>
            <a:ext cx="3054176" cy="1888067"/>
          </a:xfrm>
          <a:prstGeom prst="rect">
            <a:avLst/>
          </a:prstGeom>
          <a:noFill/>
          <a:ln>
            <a:noFill/>
          </a:ln>
        </p:spPr>
      </p:pic>
      <p:sp>
        <p:nvSpPr>
          <p:cNvPr id="30" name="Rectangle 29"/>
          <p:cNvSpPr/>
          <p:nvPr/>
        </p:nvSpPr>
        <p:spPr>
          <a:xfrm>
            <a:off x="3479643" y="46221"/>
            <a:ext cx="2184710" cy="246221"/>
          </a:xfrm>
          <a:prstGeom prst="rect">
            <a:avLst/>
          </a:prstGeom>
          <a:solidFill>
            <a:schemeClr val="accent1"/>
          </a:solidFill>
        </p:spPr>
        <p:txBody>
          <a:bodyPr wrap="square">
            <a:spAutoFit/>
          </a:bodyPr>
          <a:lstStyle/>
          <a:p>
            <a:pPr algn="ctr"/>
            <a:r>
              <a:rPr lang="en-US" sz="1000" b="1" dirty="0" smtClean="0">
                <a:solidFill>
                  <a:srgbClr val="FFFF00"/>
                </a:solidFill>
              </a:rPr>
              <a:t>R/T Forecast </a:t>
            </a:r>
            <a:r>
              <a:rPr lang="en-US" sz="1000" b="1" dirty="0">
                <a:solidFill>
                  <a:srgbClr val="FFFF00"/>
                </a:solidFill>
              </a:rPr>
              <a:t>of </a:t>
            </a:r>
            <a:r>
              <a:rPr lang="en-US" sz="1000" b="1" dirty="0" smtClean="0">
                <a:solidFill>
                  <a:srgbClr val="FFFF00"/>
                </a:solidFill>
              </a:rPr>
              <a:t>Rx </a:t>
            </a:r>
            <a:r>
              <a:rPr lang="en-US" sz="1000" b="1" dirty="0">
                <a:solidFill>
                  <a:srgbClr val="FFFF00"/>
                </a:solidFill>
              </a:rPr>
              <a:t>burning on </a:t>
            </a:r>
            <a:r>
              <a:rPr lang="en-US" sz="1000" b="1" dirty="0" smtClean="0">
                <a:solidFill>
                  <a:srgbClr val="FFFF00"/>
                </a:solidFill>
              </a:rPr>
              <a:t>PM2.5</a:t>
            </a:r>
            <a:endParaRPr lang="en-US" sz="1000" b="1" dirty="0">
              <a:solidFill>
                <a:srgbClr val="FFFF00"/>
              </a:solidFill>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2900" y="4991409"/>
            <a:ext cx="2150593" cy="183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97182" y="4663115"/>
            <a:ext cx="2042026" cy="246221"/>
          </a:xfrm>
          <a:prstGeom prst="rect">
            <a:avLst/>
          </a:prstGeom>
          <a:solidFill>
            <a:schemeClr val="accent1"/>
          </a:solidFill>
        </p:spPr>
        <p:txBody>
          <a:bodyPr wrap="square" rtlCol="0">
            <a:spAutoFit/>
          </a:bodyPr>
          <a:lstStyle/>
          <a:p>
            <a:pPr algn="ctr"/>
            <a:r>
              <a:rPr lang="en-US" sz="1000" b="1" dirty="0" smtClean="0">
                <a:solidFill>
                  <a:srgbClr val="FFFF00"/>
                </a:solidFill>
              </a:rPr>
              <a:t>Fire </a:t>
            </a:r>
            <a:r>
              <a:rPr lang="en-US" sz="1000" b="1" dirty="0">
                <a:solidFill>
                  <a:srgbClr val="FFFF00"/>
                </a:solidFill>
              </a:rPr>
              <a:t>Behavior and Risk </a:t>
            </a:r>
            <a:r>
              <a:rPr lang="en-US" sz="1000" b="1" dirty="0" smtClean="0">
                <a:solidFill>
                  <a:srgbClr val="FFFF00"/>
                </a:solidFill>
              </a:rPr>
              <a:t>Forecasting</a:t>
            </a:r>
            <a:endParaRPr lang="en-US" sz="1000" b="1" dirty="0">
              <a:solidFill>
                <a:srgbClr val="FFFF00"/>
              </a:solidFill>
            </a:endParaRPr>
          </a:p>
        </p:txBody>
      </p:sp>
    </p:spTree>
    <p:extLst>
      <p:ext uri="{BB962C8B-B14F-4D97-AF65-F5344CB8AC3E}">
        <p14:creationId xmlns:p14="http://schemas.microsoft.com/office/powerpoint/2010/main" val="8632875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4999" y="2329500"/>
            <a:ext cx="2737204" cy="225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9"/>
          <p:cNvSpPr>
            <a:spLocks noChangeArrowheads="1"/>
          </p:cNvSpPr>
          <p:nvPr/>
        </p:nvSpPr>
        <p:spPr bwMode="auto">
          <a:xfrm>
            <a:off x="6501757" y="4226581"/>
            <a:ext cx="2457724" cy="215444"/>
          </a:xfrm>
          <a:prstGeom prst="rect">
            <a:avLst/>
          </a:prstGeom>
          <a:solidFill>
            <a:schemeClr val="accent1"/>
          </a:solidFill>
          <a:ln w="9525">
            <a:noFill/>
            <a:miter lim="800000"/>
            <a:headEnd/>
            <a:tailEnd/>
          </a:ln>
        </p:spPr>
        <p:txBody>
          <a:bodyPr wrap="none">
            <a:spAutoFit/>
          </a:bodyPr>
          <a:lstStyle/>
          <a:p>
            <a:pPr eaLnBrk="0" fontAlgn="base" hangingPunct="0">
              <a:spcBef>
                <a:spcPct val="0"/>
              </a:spcBef>
              <a:spcAft>
                <a:spcPct val="0"/>
              </a:spcAft>
            </a:pPr>
            <a:r>
              <a:rPr lang="en-US" sz="800" b="1" dirty="0" smtClean="0">
                <a:solidFill>
                  <a:srgbClr val="FFFF00"/>
                </a:solidFill>
              </a:rPr>
              <a:t>UN FAO Global </a:t>
            </a:r>
            <a:r>
              <a:rPr lang="en-US" sz="800" b="1" dirty="0">
                <a:solidFill>
                  <a:srgbClr val="FFFF00"/>
                </a:solidFill>
              </a:rPr>
              <a:t>Fire Information Management System</a:t>
            </a:r>
          </a:p>
        </p:txBody>
      </p:sp>
      <p:pic>
        <p:nvPicPr>
          <p:cNvPr id="11" name="Picture 10"/>
          <p:cNvPicPr>
            <a:picLocks noChangeAspect="1"/>
          </p:cNvPicPr>
          <p:nvPr/>
        </p:nvPicPr>
        <p:blipFill>
          <a:blip r:embed="rId3"/>
          <a:stretch>
            <a:fillRect/>
          </a:stretch>
        </p:blipFill>
        <p:spPr>
          <a:xfrm>
            <a:off x="1766729" y="5105401"/>
            <a:ext cx="1227060" cy="143953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9" y="4671156"/>
            <a:ext cx="1695450" cy="1746827"/>
          </a:xfrm>
          <a:prstGeom prst="rect">
            <a:avLst/>
          </a:prstGeom>
        </p:spPr>
      </p:pic>
      <p:sp>
        <p:nvSpPr>
          <p:cNvPr id="14" name="Title 1"/>
          <p:cNvSpPr txBox="1">
            <a:spLocks/>
          </p:cNvSpPr>
          <p:nvPr/>
        </p:nvSpPr>
        <p:spPr>
          <a:xfrm>
            <a:off x="480408" y="6544938"/>
            <a:ext cx="2078585" cy="231095"/>
          </a:xfrm>
          <a:prstGeom prst="rect">
            <a:avLst/>
          </a:prstGeom>
          <a:solidFill>
            <a:schemeClr val="accent1"/>
          </a:solidFill>
        </p:spPr>
        <p:txBody>
          <a:bodyPr anchor="ctr"/>
          <a:lst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mj-cs"/>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gn="ctr">
              <a:defRPr/>
            </a:pPr>
            <a:r>
              <a:rPr lang="en-US" sz="800" kern="0" dirty="0" smtClean="0">
                <a:solidFill>
                  <a:srgbClr val="FFFF00"/>
                </a:solidFill>
              </a:rPr>
              <a:t>Monitoring Trends in Burn Severity (MTBS)</a:t>
            </a:r>
            <a:endParaRPr lang="en-US" sz="800" kern="0" dirty="0">
              <a:solidFill>
                <a:srgbClr val="FFFF00"/>
              </a:solidFill>
            </a:endParaRPr>
          </a:p>
        </p:txBody>
      </p:sp>
      <p:pic>
        <p:nvPicPr>
          <p:cNvPr id="18" name="Picture 2" descr="C:\Users\lfriedl\Desktop\New folder\bigpole_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0850" y="224740"/>
            <a:ext cx="1890250" cy="1991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lfriedl\Desktop\New folder\bigpole_zoomed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9302" y="1187982"/>
            <a:ext cx="994594" cy="104771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437345" y="27427"/>
            <a:ext cx="2269308" cy="215444"/>
          </a:xfrm>
          <a:prstGeom prst="rect">
            <a:avLst/>
          </a:prstGeom>
          <a:solidFill>
            <a:schemeClr val="accent1"/>
          </a:solidFill>
        </p:spPr>
        <p:txBody>
          <a:bodyPr wrap="square">
            <a:spAutoFit/>
          </a:bodyPr>
          <a:lstStyle/>
          <a:p>
            <a:pPr algn="ctr"/>
            <a:r>
              <a:rPr lang="en-US" sz="800" b="1" dirty="0" smtClean="0">
                <a:solidFill>
                  <a:srgbClr val="FFFF00"/>
                </a:solidFill>
              </a:rPr>
              <a:t>Burned Area Reflectance Classification - Landsat</a:t>
            </a:r>
            <a:endParaRPr lang="en-US" sz="800" b="1" dirty="0">
              <a:solidFill>
                <a:srgbClr val="FFFF00"/>
              </a:solidFill>
            </a:endParaRPr>
          </a:p>
        </p:txBody>
      </p:sp>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704" y="27427"/>
            <a:ext cx="1865313" cy="22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2017" y="224741"/>
            <a:ext cx="1035049" cy="100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6"/>
          <p:cNvSpPr>
            <a:spLocks noChangeArrowheads="1"/>
          </p:cNvSpPr>
          <p:nvPr/>
        </p:nvSpPr>
        <p:spPr bwMode="auto">
          <a:xfrm>
            <a:off x="6186703" y="1924310"/>
            <a:ext cx="2893796" cy="306823"/>
          </a:xfrm>
          <a:prstGeom prst="rect">
            <a:avLst/>
          </a:prstGeom>
          <a:solidFill>
            <a:schemeClr val="accent1"/>
          </a:solidFill>
          <a:ln>
            <a:noFill/>
          </a:ln>
          <a:extLst/>
        </p:spPr>
        <p:txBody>
          <a:bodyPr/>
          <a:lstStyle/>
          <a:p>
            <a:r>
              <a:rPr lang="en-US" sz="800" b="1" dirty="0" smtClean="0">
                <a:solidFill>
                  <a:srgbClr val="FFFF00"/>
                </a:solidFill>
              </a:rPr>
              <a:t>Satellite </a:t>
            </a:r>
            <a:r>
              <a:rPr lang="en-US" sz="800" b="1" dirty="0">
                <a:solidFill>
                  <a:srgbClr val="FFFF00"/>
                </a:solidFill>
              </a:rPr>
              <a:t>Observations Support </a:t>
            </a:r>
            <a:r>
              <a:rPr lang="en-US" sz="800" b="1" dirty="0" smtClean="0">
                <a:solidFill>
                  <a:srgbClr val="FFFF00"/>
                </a:solidFill>
              </a:rPr>
              <a:t>Air </a:t>
            </a:r>
            <a:r>
              <a:rPr lang="en-US" sz="800" b="1" dirty="0">
                <a:solidFill>
                  <a:srgbClr val="FFFF00"/>
                </a:solidFill>
              </a:rPr>
              <a:t>Quality </a:t>
            </a:r>
            <a:r>
              <a:rPr lang="en-US" sz="800" b="1" dirty="0" smtClean="0">
                <a:solidFill>
                  <a:srgbClr val="FFFF00"/>
                </a:solidFill>
              </a:rPr>
              <a:t>Estimates </a:t>
            </a:r>
            <a:r>
              <a:rPr lang="en-US" sz="800" b="1" dirty="0">
                <a:solidFill>
                  <a:srgbClr val="FFFF00"/>
                </a:solidFill>
              </a:rPr>
              <a:t>&amp; </a:t>
            </a:r>
            <a:r>
              <a:rPr lang="en-US" sz="800" b="1" dirty="0" smtClean="0">
                <a:solidFill>
                  <a:srgbClr val="FFFF00"/>
                </a:solidFill>
              </a:rPr>
              <a:t>Forecast</a:t>
            </a:r>
            <a:endParaRPr lang="en-US" sz="800" b="1" dirty="0">
              <a:solidFill>
                <a:srgbClr val="FFFF00"/>
              </a:solidFill>
              <a:cs typeface="Arial" pitchFamily="34" charset="0"/>
            </a:endParaRPr>
          </a:p>
          <a:p>
            <a:endParaRPr lang="en-US" sz="800" b="1" dirty="0">
              <a:solidFill>
                <a:srgbClr val="FFFF00"/>
              </a:solidFill>
              <a:cs typeface="Arial" pitchFamily="34" charset="0"/>
            </a:endParaRPr>
          </a:p>
          <a:p>
            <a:endParaRPr lang="en-US" sz="800" b="1" dirty="0">
              <a:solidFill>
                <a:srgbClr val="FFFF00"/>
              </a:solidFill>
              <a:cs typeface="Times New Roman" pitchFamily="18" charset="0"/>
            </a:endParaRPr>
          </a:p>
        </p:txBody>
      </p:sp>
      <p:sp>
        <p:nvSpPr>
          <p:cNvPr id="22" name="Rectangle 3"/>
          <p:cNvSpPr>
            <a:spLocks noChangeArrowheads="1"/>
          </p:cNvSpPr>
          <p:nvPr/>
        </p:nvSpPr>
        <p:spPr bwMode="auto">
          <a:xfrm>
            <a:off x="0" y="0"/>
            <a:ext cx="3039400" cy="22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i="1" dirty="0" smtClean="0">
                <a:solidFill>
                  <a:srgbClr val="FFFF00"/>
                </a:solidFill>
              </a:rPr>
              <a:t>Transitioned NASA Data, Models, Technologies to Operational Fire Management Support</a:t>
            </a:r>
            <a:endParaRPr lang="en-US" sz="2000" b="1" i="1" dirty="0">
              <a:solidFill>
                <a:srgbClr val="FFFF00"/>
              </a:solidFill>
            </a:endParaRPr>
          </a:p>
        </p:txBody>
      </p:sp>
      <p:pic>
        <p:nvPicPr>
          <p:cNvPr id="2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1656" y="2365961"/>
            <a:ext cx="2220686" cy="218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806537" y="2354769"/>
            <a:ext cx="1530926" cy="215444"/>
          </a:xfrm>
          <a:prstGeom prst="rect">
            <a:avLst/>
          </a:prstGeom>
          <a:solidFill>
            <a:schemeClr val="accent1"/>
          </a:solidFill>
        </p:spPr>
        <p:txBody>
          <a:bodyPr wrap="square" rtlCol="0">
            <a:spAutoFit/>
          </a:bodyPr>
          <a:lstStyle/>
          <a:p>
            <a:pPr algn="ctr"/>
            <a:r>
              <a:rPr lang="en-US" sz="800" b="1" dirty="0" smtClean="0">
                <a:solidFill>
                  <a:srgbClr val="FFFF00"/>
                </a:solidFill>
              </a:rPr>
              <a:t>Improved Airborne Fire Imaging</a:t>
            </a:r>
            <a:endParaRPr lang="en-US" sz="800" b="1" dirty="0">
              <a:solidFill>
                <a:srgbClr val="FFFF00"/>
              </a:solidFill>
            </a:endParaRPr>
          </a:p>
        </p:txBody>
      </p:sp>
      <p:pic>
        <p:nvPicPr>
          <p:cNvPr id="25"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2552" y="3734110"/>
            <a:ext cx="921344" cy="81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descr="SoCalFiresIKHANAHarri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100850" y="3655210"/>
            <a:ext cx="914400" cy="85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NPP_VIIRS_20120609_201405_202527_RGB_High_Park.png"/>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rcRect l="15629" t="15629" r="15629" b="15629"/>
          <a:stretch/>
        </p:blipFill>
        <p:spPr>
          <a:xfrm>
            <a:off x="50802" y="2595419"/>
            <a:ext cx="1425023" cy="1900031"/>
          </a:xfrm>
          <a:prstGeom prst="rect">
            <a:avLst/>
          </a:prstGeom>
        </p:spPr>
      </p:pic>
      <p:sp>
        <p:nvSpPr>
          <p:cNvPr id="29" name="TextBox 28"/>
          <p:cNvSpPr txBox="1"/>
          <p:nvPr/>
        </p:nvSpPr>
        <p:spPr>
          <a:xfrm>
            <a:off x="806450" y="4257361"/>
            <a:ext cx="552450" cy="169277"/>
          </a:xfrm>
          <a:prstGeom prst="rect">
            <a:avLst/>
          </a:prstGeom>
          <a:solidFill>
            <a:schemeClr val="bg1">
              <a:lumMod val="75000"/>
            </a:schemeClr>
          </a:solidFill>
        </p:spPr>
        <p:txBody>
          <a:bodyPr wrap="square" rtlCol="0">
            <a:spAutoFit/>
          </a:bodyPr>
          <a:lstStyle/>
          <a:p>
            <a:pPr algn="ctr"/>
            <a:r>
              <a:rPr lang="en-US" sz="500" i="1" dirty="0" smtClean="0">
                <a:solidFill>
                  <a:prstClr val="white"/>
                </a:solidFill>
              </a:rPr>
              <a:t>09 June 2012</a:t>
            </a:r>
            <a:endParaRPr lang="en-US" sz="500" i="1" dirty="0">
              <a:solidFill>
                <a:prstClr val="white"/>
              </a:solidFill>
            </a:endParaRPr>
          </a:p>
        </p:txBody>
      </p:sp>
      <p:pic>
        <p:nvPicPr>
          <p:cNvPr id="30" name="Picture 29" descr="NPP_VIIRS_20120610_195635_200215_RGB_High_Park.png"/>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l="15899" t="15899" r="15899" b="15899"/>
          <a:stretch/>
        </p:blipFill>
        <p:spPr>
          <a:xfrm>
            <a:off x="1553501" y="2595420"/>
            <a:ext cx="1425024" cy="1900032"/>
          </a:xfrm>
          <a:prstGeom prst="rect">
            <a:avLst/>
          </a:prstGeom>
        </p:spPr>
      </p:pic>
      <p:sp>
        <p:nvSpPr>
          <p:cNvPr id="31" name="TextBox 30"/>
          <p:cNvSpPr txBox="1"/>
          <p:nvPr/>
        </p:nvSpPr>
        <p:spPr>
          <a:xfrm>
            <a:off x="1163551" y="2672136"/>
            <a:ext cx="716049" cy="153888"/>
          </a:xfrm>
          <a:prstGeom prst="rect">
            <a:avLst/>
          </a:prstGeom>
          <a:solidFill>
            <a:schemeClr val="bg1">
              <a:lumMod val="85000"/>
            </a:schemeClr>
          </a:solidFill>
        </p:spPr>
        <p:txBody>
          <a:bodyPr wrap="square" rtlCol="0">
            <a:spAutoFit/>
          </a:bodyPr>
          <a:lstStyle/>
          <a:p>
            <a:pPr algn="ctr"/>
            <a:r>
              <a:rPr lang="en-US" sz="400" b="1" i="1" dirty="0" smtClean="0">
                <a:solidFill>
                  <a:prstClr val="white"/>
                </a:solidFill>
              </a:rPr>
              <a:t>High Park Fire, Colorado</a:t>
            </a:r>
            <a:endParaRPr lang="en-US" sz="400" b="1" i="1" dirty="0">
              <a:solidFill>
                <a:prstClr val="white"/>
              </a:solidFill>
            </a:endParaRPr>
          </a:p>
        </p:txBody>
      </p:sp>
      <p:sp>
        <p:nvSpPr>
          <p:cNvPr id="32" name="TextBox 31"/>
          <p:cNvSpPr txBox="1"/>
          <p:nvPr/>
        </p:nvSpPr>
        <p:spPr>
          <a:xfrm>
            <a:off x="2420514" y="4257359"/>
            <a:ext cx="558010" cy="169277"/>
          </a:xfrm>
          <a:prstGeom prst="rect">
            <a:avLst/>
          </a:prstGeom>
          <a:solidFill>
            <a:schemeClr val="bg1">
              <a:lumMod val="75000"/>
            </a:schemeClr>
          </a:solidFill>
        </p:spPr>
        <p:txBody>
          <a:bodyPr wrap="square" rtlCol="0">
            <a:spAutoFit/>
          </a:bodyPr>
          <a:lstStyle/>
          <a:p>
            <a:pPr algn="ctr"/>
            <a:r>
              <a:rPr lang="en-US" sz="500" i="1" dirty="0" smtClean="0">
                <a:solidFill>
                  <a:prstClr val="white"/>
                </a:solidFill>
              </a:rPr>
              <a:t>10 June 2012</a:t>
            </a:r>
            <a:endParaRPr lang="en-US" sz="500" i="1" dirty="0">
              <a:solidFill>
                <a:prstClr val="white"/>
              </a:solidFill>
            </a:endParaRPr>
          </a:p>
        </p:txBody>
      </p:sp>
      <p:sp>
        <p:nvSpPr>
          <p:cNvPr id="27" name="Title 1"/>
          <p:cNvSpPr txBox="1">
            <a:spLocks/>
          </p:cNvSpPr>
          <p:nvPr/>
        </p:nvSpPr>
        <p:spPr>
          <a:xfrm>
            <a:off x="565640" y="2365960"/>
            <a:ext cx="1820371" cy="287259"/>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b="1" dirty="0" smtClean="0">
                <a:solidFill>
                  <a:srgbClr val="FFFF00"/>
                </a:solidFill>
              </a:rPr>
              <a:t>Fire Detections &amp; Satellite Continuity</a:t>
            </a:r>
            <a:endParaRPr lang="en-US" sz="800" b="1" dirty="0">
              <a:solidFill>
                <a:srgbClr val="FFFF00"/>
              </a:solidFill>
            </a:endParaRPr>
          </a:p>
        </p:txBody>
      </p:sp>
      <p:sp>
        <p:nvSpPr>
          <p:cNvPr id="2" name="Down Arrow 1"/>
          <p:cNvSpPr/>
          <p:nvPr/>
        </p:nvSpPr>
        <p:spPr>
          <a:xfrm rot="17831684">
            <a:off x="4595404" y="683967"/>
            <a:ext cx="116984" cy="9113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2002" y="4923524"/>
            <a:ext cx="1807947" cy="1893605"/>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78633" y="5452395"/>
            <a:ext cx="1035049" cy="1186856"/>
          </a:xfrm>
          <a:prstGeom prst="rect">
            <a:avLst/>
          </a:prstGeom>
        </p:spPr>
      </p:pic>
      <p:sp>
        <p:nvSpPr>
          <p:cNvPr id="37" name="Down Arrow 36"/>
          <p:cNvSpPr/>
          <p:nvPr/>
        </p:nvSpPr>
        <p:spPr>
          <a:xfrm rot="17555449">
            <a:off x="4741716" y="5361224"/>
            <a:ext cx="105635" cy="9699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Rectangle 29"/>
          <p:cNvSpPr>
            <a:spLocks noChangeArrowheads="1"/>
          </p:cNvSpPr>
          <p:nvPr/>
        </p:nvSpPr>
        <p:spPr bwMode="auto">
          <a:xfrm>
            <a:off x="3203115" y="4672700"/>
            <a:ext cx="2714205" cy="215444"/>
          </a:xfrm>
          <a:prstGeom prst="rect">
            <a:avLst/>
          </a:prstGeom>
          <a:solidFill>
            <a:schemeClr val="accent1"/>
          </a:solidFill>
          <a:ln w="9525">
            <a:noFill/>
            <a:miter lim="800000"/>
            <a:headEnd/>
            <a:tailEnd/>
          </a:ln>
        </p:spPr>
        <p:txBody>
          <a:bodyPr wrap="none">
            <a:spAutoFit/>
          </a:bodyPr>
          <a:lstStyle/>
          <a:p>
            <a:pPr eaLnBrk="0" fontAlgn="base" hangingPunct="0">
              <a:spcBef>
                <a:spcPct val="0"/>
              </a:spcBef>
              <a:spcAft>
                <a:spcPct val="0"/>
              </a:spcAft>
            </a:pPr>
            <a:r>
              <a:rPr lang="en-US" sz="800" b="1" dirty="0" smtClean="0">
                <a:solidFill>
                  <a:srgbClr val="FFFF00"/>
                </a:solidFill>
              </a:rPr>
              <a:t>Collaborative Decision Environment for R/T Fire Monitoring</a:t>
            </a:r>
            <a:endParaRPr lang="en-US" sz="800" b="1" dirty="0">
              <a:solidFill>
                <a:srgbClr val="FFFF00"/>
              </a:solidFill>
            </a:endParaRPr>
          </a:p>
        </p:txBody>
      </p:sp>
      <p:sp>
        <p:nvSpPr>
          <p:cNvPr id="39" name="Rectangle 3"/>
          <p:cNvSpPr>
            <a:spLocks noChangeArrowheads="1"/>
          </p:cNvSpPr>
          <p:nvPr/>
        </p:nvSpPr>
        <p:spPr bwMode="auto">
          <a:xfrm>
            <a:off x="6135048" y="4588012"/>
            <a:ext cx="3039400" cy="22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i="1" dirty="0" smtClean="0">
                <a:solidFill>
                  <a:srgbClr val="FFFF00"/>
                </a:solidFill>
              </a:rPr>
              <a:t>Supports improved management strategies for mitigation of wildfire effects on ecosystems, infrastructure and human </a:t>
            </a:r>
            <a:r>
              <a:rPr lang="en-US" b="1" i="1" dirty="0" smtClean="0">
                <a:solidFill>
                  <a:srgbClr val="FFFF00"/>
                </a:solidFill>
              </a:rPr>
              <a:t>lives</a:t>
            </a:r>
            <a:r>
              <a:rPr lang="en-US" b="1" i="1" dirty="0">
                <a:solidFill>
                  <a:srgbClr val="FFFF00"/>
                </a:solidFill>
              </a:rPr>
              <a:t>.</a:t>
            </a:r>
            <a:endParaRPr lang="en-US" b="1" i="1" dirty="0">
              <a:solidFill>
                <a:srgbClr val="FFFF00"/>
              </a:solidFill>
            </a:endParaRPr>
          </a:p>
        </p:txBody>
      </p:sp>
      <p:sp>
        <p:nvSpPr>
          <p:cNvPr id="40" name="TextBox 39"/>
          <p:cNvSpPr txBox="1"/>
          <p:nvPr/>
        </p:nvSpPr>
        <p:spPr>
          <a:xfrm>
            <a:off x="47263" y="2591815"/>
            <a:ext cx="433144" cy="184666"/>
          </a:xfrm>
          <a:prstGeom prst="rect">
            <a:avLst/>
          </a:prstGeom>
          <a:noFill/>
        </p:spPr>
        <p:txBody>
          <a:bodyPr wrap="square" rtlCol="0">
            <a:spAutoFit/>
          </a:bodyPr>
          <a:lstStyle/>
          <a:p>
            <a:pPr algn="ctr"/>
            <a:r>
              <a:rPr lang="en-US" sz="600" b="1" dirty="0" smtClean="0">
                <a:solidFill>
                  <a:srgbClr val="FFFF00"/>
                </a:solidFill>
              </a:rPr>
              <a:t>MODIS</a:t>
            </a:r>
            <a:endParaRPr lang="en-US" sz="600" b="1" dirty="0">
              <a:solidFill>
                <a:srgbClr val="FFFF00"/>
              </a:solidFill>
            </a:endParaRPr>
          </a:p>
        </p:txBody>
      </p:sp>
      <p:sp>
        <p:nvSpPr>
          <p:cNvPr id="41" name="TextBox 40"/>
          <p:cNvSpPr txBox="1"/>
          <p:nvPr/>
        </p:nvSpPr>
        <p:spPr>
          <a:xfrm>
            <a:off x="2660755" y="2596331"/>
            <a:ext cx="376158" cy="184666"/>
          </a:xfrm>
          <a:prstGeom prst="rect">
            <a:avLst/>
          </a:prstGeom>
          <a:noFill/>
        </p:spPr>
        <p:txBody>
          <a:bodyPr wrap="square" rtlCol="0">
            <a:spAutoFit/>
          </a:bodyPr>
          <a:lstStyle/>
          <a:p>
            <a:pPr algn="ctr"/>
            <a:r>
              <a:rPr lang="en-US" sz="600" b="1" dirty="0" smtClean="0">
                <a:solidFill>
                  <a:srgbClr val="FFFF00"/>
                </a:solidFill>
              </a:rPr>
              <a:t>VIIRS</a:t>
            </a:r>
            <a:endParaRPr lang="en-US" sz="600" b="1" dirty="0">
              <a:solidFill>
                <a:srgbClr val="FFFF00"/>
              </a:solidFill>
            </a:endParaRPr>
          </a:p>
        </p:txBody>
      </p:sp>
    </p:spTree>
    <p:extLst>
      <p:ext uri="{BB962C8B-B14F-4D97-AF65-F5344CB8AC3E}">
        <p14:creationId xmlns:p14="http://schemas.microsoft.com/office/powerpoint/2010/main" val="270475345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136895" y="1"/>
            <a:ext cx="5462239" cy="111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2200" b="1" i="1" dirty="0" smtClean="0">
                <a:solidFill>
                  <a:srgbClr val="FFFF00"/>
                </a:solidFill>
              </a:rPr>
              <a:t>RECOVER Support Wildfire Rehabilitation of  Grassland Ecosystems</a:t>
            </a:r>
            <a:endParaRPr lang="en-US" sz="2200" b="1" i="1" dirty="0">
              <a:solidFill>
                <a:srgbClr val="FFFF00"/>
              </a:solidFill>
            </a:endParaRPr>
          </a:p>
        </p:txBody>
      </p:sp>
      <p:sp>
        <p:nvSpPr>
          <p:cNvPr id="39" name="Rectangle 3"/>
          <p:cNvSpPr>
            <a:spLocks noChangeArrowheads="1"/>
          </p:cNvSpPr>
          <p:nvPr/>
        </p:nvSpPr>
        <p:spPr bwMode="auto">
          <a:xfrm>
            <a:off x="136895" y="5325206"/>
            <a:ext cx="5082604" cy="131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i="1" dirty="0" smtClean="0">
                <a:solidFill>
                  <a:srgbClr val="FFFF00"/>
                </a:solidFill>
              </a:rPr>
              <a:t>Support </a:t>
            </a:r>
            <a:r>
              <a:rPr lang="en-US" sz="2000" b="1" i="1" dirty="0" smtClean="0">
                <a:solidFill>
                  <a:srgbClr val="FFFF00"/>
                </a:solidFill>
              </a:rPr>
              <a:t>improved management strategies for mitigation of wildfire effects on </a:t>
            </a:r>
            <a:r>
              <a:rPr lang="en-US" sz="2000" b="1" i="1" dirty="0" smtClean="0">
                <a:solidFill>
                  <a:srgbClr val="FFFF00"/>
                </a:solidFill>
              </a:rPr>
              <a:t>ecosystems</a:t>
            </a:r>
            <a:r>
              <a:rPr lang="en-US" sz="2000" b="1" i="1" dirty="0">
                <a:solidFill>
                  <a:srgbClr val="FFFF00"/>
                </a:solidFill>
              </a:rPr>
              <a:t> </a:t>
            </a:r>
            <a:r>
              <a:rPr lang="en-US" sz="2000" b="1" i="1" dirty="0" smtClean="0">
                <a:solidFill>
                  <a:srgbClr val="FFFF00"/>
                </a:solidFill>
              </a:rPr>
              <a:t>and </a:t>
            </a:r>
            <a:r>
              <a:rPr lang="en-US" sz="2000" b="1" i="1" dirty="0" smtClean="0">
                <a:solidFill>
                  <a:srgbClr val="FFFF00"/>
                </a:solidFill>
              </a:rPr>
              <a:t> infrastructure</a:t>
            </a:r>
            <a:r>
              <a:rPr lang="en-US" sz="2000" b="1" i="1" dirty="0" smtClean="0">
                <a:solidFill>
                  <a:srgbClr val="FFFF00"/>
                </a:solidFill>
              </a:rPr>
              <a:t>.</a:t>
            </a:r>
          </a:p>
          <a:p>
            <a:r>
              <a:rPr lang="en-US" sz="2000" b="1" i="1" dirty="0" smtClean="0">
                <a:solidFill>
                  <a:srgbClr val="FFFF00"/>
                </a:solidFill>
              </a:rPr>
              <a:t>Burned Area Emergency Response (BAER)</a:t>
            </a:r>
            <a:endParaRPr lang="en-US" sz="2000" b="1" i="1" dirty="0">
              <a:solidFill>
                <a:srgbClr val="FFFF00"/>
              </a:solidFill>
            </a:endParaRPr>
          </a:p>
        </p:txBody>
      </p:sp>
      <p:pic>
        <p:nvPicPr>
          <p:cNvPr id="3" name="Picture 2"/>
          <p:cNvPicPr>
            <a:picLocks noChangeAspect="1"/>
          </p:cNvPicPr>
          <p:nvPr/>
        </p:nvPicPr>
        <p:blipFill>
          <a:blip r:embed="rId2"/>
          <a:stretch>
            <a:fillRect/>
          </a:stretch>
        </p:blipFill>
        <p:spPr>
          <a:xfrm>
            <a:off x="5711806" y="162046"/>
            <a:ext cx="3230825" cy="2570286"/>
          </a:xfrm>
          <a:prstGeom prst="rect">
            <a:avLst/>
          </a:prstGeom>
        </p:spPr>
      </p:pic>
      <p:pic>
        <p:nvPicPr>
          <p:cNvPr id="4" name="Picture 3"/>
          <p:cNvPicPr>
            <a:picLocks noChangeAspect="1"/>
          </p:cNvPicPr>
          <p:nvPr/>
        </p:nvPicPr>
        <p:blipFill>
          <a:blip r:embed="rId3"/>
          <a:stretch>
            <a:fillRect/>
          </a:stretch>
        </p:blipFill>
        <p:spPr>
          <a:xfrm>
            <a:off x="136895" y="920466"/>
            <a:ext cx="2681462" cy="3623732"/>
          </a:xfrm>
          <a:prstGeom prst="rect">
            <a:avLst/>
          </a:prstGeom>
        </p:spPr>
      </p:pic>
      <p:pic>
        <p:nvPicPr>
          <p:cNvPr id="34" name="Picture 2" descr="J:\proposal\2011\NASA_ROSES2011\Hydro-fire\Arthur_help\GoogleEarth_screenshot_flow_rh1_SW_obliqu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3137" y="3082268"/>
            <a:ext cx="3554413" cy="265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82"/>
          <p:cNvSpPr txBox="1">
            <a:spLocks noChangeArrowheads="1"/>
          </p:cNvSpPr>
          <p:nvPr/>
        </p:nvSpPr>
        <p:spPr bwMode="auto">
          <a:xfrm>
            <a:off x="5483136" y="5754575"/>
            <a:ext cx="35544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pPr eaLnBrk="1" hangingPunct="1"/>
            <a:r>
              <a:rPr lang="en-US" altLang="en-US" sz="1200" b="1" i="1" dirty="0">
                <a:latin typeface="Times New Roman" panose="02020603050405020304" pitchFamily="18" charset="0"/>
                <a:cs typeface="Times New Roman" panose="02020603050405020304" pitchFamily="18" charset="0"/>
              </a:rPr>
              <a:t>Erosion predictions for the Rock House Fire converted to </a:t>
            </a:r>
            <a:r>
              <a:rPr lang="en-US" altLang="en-US" sz="1200" b="1" i="1" dirty="0" smtClean="0">
                <a:latin typeface="Times New Roman" panose="02020603050405020304" pitchFamily="18" charset="0"/>
                <a:cs typeface="Times New Roman" panose="02020603050405020304" pitchFamily="18" charset="0"/>
              </a:rPr>
              <a:t>KML; Fire </a:t>
            </a:r>
            <a:r>
              <a:rPr lang="en-US" altLang="en-US" sz="1200" b="1" i="1" dirty="0">
                <a:latin typeface="Times New Roman" panose="02020603050405020304" pitchFamily="18" charset="0"/>
                <a:cs typeface="Times New Roman" panose="02020603050405020304" pitchFamily="18" charset="0"/>
              </a:rPr>
              <a:t>Date: April 9, </a:t>
            </a:r>
            <a:r>
              <a:rPr lang="en-US" altLang="en-US" sz="1200" b="1" i="1" dirty="0" smtClean="0">
                <a:latin typeface="Times New Roman" panose="02020603050405020304" pitchFamily="18" charset="0"/>
                <a:cs typeface="Times New Roman" panose="02020603050405020304" pitchFamily="18" charset="0"/>
              </a:rPr>
              <a:t>2011; Location</a:t>
            </a:r>
            <a:r>
              <a:rPr lang="en-US" altLang="en-US" sz="1200" b="1" i="1" dirty="0">
                <a:latin typeface="Times New Roman" panose="02020603050405020304" pitchFamily="18" charset="0"/>
                <a:cs typeface="Times New Roman" panose="02020603050405020304" pitchFamily="18" charset="0"/>
              </a:rPr>
              <a:t>: Fort Davis, TX  Size: 314,444 </a:t>
            </a:r>
            <a:r>
              <a:rPr lang="en-US" altLang="en-US" sz="1200" b="1" i="1" dirty="0" smtClean="0">
                <a:latin typeface="Times New Roman" panose="02020603050405020304" pitchFamily="18" charset="0"/>
                <a:cs typeface="Times New Roman" panose="02020603050405020304" pitchFamily="18" charset="0"/>
              </a:rPr>
              <a:t>acres; Hospital </a:t>
            </a:r>
            <a:r>
              <a:rPr lang="en-US" altLang="en-US" sz="1200" b="1" i="1" dirty="0">
                <a:latin typeface="Times New Roman" panose="02020603050405020304" pitchFamily="18" charset="0"/>
                <a:cs typeface="Times New Roman" panose="02020603050405020304" pitchFamily="18" charset="0"/>
              </a:rPr>
              <a:t>Canyon: 536 </a:t>
            </a:r>
            <a:r>
              <a:rPr lang="en-US" altLang="en-US" sz="1200" b="1" i="1" dirty="0" smtClean="0">
                <a:latin typeface="Times New Roman" panose="02020603050405020304" pitchFamily="18" charset="0"/>
                <a:cs typeface="Times New Roman" panose="02020603050405020304" pitchFamily="18" charset="0"/>
              </a:rPr>
              <a:t>acres; BAER </a:t>
            </a:r>
            <a:r>
              <a:rPr lang="en-US" altLang="en-US" sz="1200" b="1" i="1" dirty="0">
                <a:latin typeface="Times New Roman" panose="02020603050405020304" pitchFamily="18" charset="0"/>
                <a:cs typeface="Times New Roman" panose="02020603050405020304" pitchFamily="18" charset="0"/>
              </a:rPr>
              <a:t>Team: </a:t>
            </a:r>
            <a:r>
              <a:rPr lang="en-US" altLang="en-US" sz="1200" b="1" i="1" dirty="0" smtClean="0">
                <a:latin typeface="Times New Roman" panose="02020603050405020304" pitchFamily="18" charset="0"/>
                <a:cs typeface="Times New Roman" panose="02020603050405020304" pitchFamily="18" charset="0"/>
              </a:rPr>
              <a:t>U.S. National </a:t>
            </a:r>
            <a:r>
              <a:rPr lang="en-US" altLang="en-US" sz="1200" b="1" i="1" dirty="0">
                <a:latin typeface="Times New Roman" panose="02020603050405020304" pitchFamily="18" charset="0"/>
                <a:cs typeface="Times New Roman" panose="02020603050405020304" pitchFamily="18" charset="0"/>
              </a:rPr>
              <a:t>Park </a:t>
            </a:r>
            <a:r>
              <a:rPr lang="en-US" altLang="en-US" sz="1200" b="1" i="1" dirty="0" smtClean="0">
                <a:latin typeface="Times New Roman" panose="02020603050405020304" pitchFamily="18" charset="0"/>
                <a:cs typeface="Times New Roman" panose="02020603050405020304" pitchFamily="18" charset="0"/>
              </a:rPr>
              <a:t>Service.</a:t>
            </a:r>
            <a:endParaRPr lang="en-US" altLang="en-US" sz="1200" b="1" i="1" dirty="0">
              <a:latin typeface="Times New Roman" panose="02020603050405020304" pitchFamily="18" charset="0"/>
              <a:cs typeface="Times New Roman" panose="02020603050405020304" pitchFamily="18" charset="0"/>
            </a:endParaRPr>
          </a:p>
        </p:txBody>
      </p:sp>
      <p:sp>
        <p:nvSpPr>
          <p:cNvPr id="44" name="Rectangle 3"/>
          <p:cNvSpPr>
            <a:spLocks noChangeArrowheads="1"/>
          </p:cNvSpPr>
          <p:nvPr/>
        </p:nvSpPr>
        <p:spPr bwMode="auto">
          <a:xfrm>
            <a:off x="2868014" y="2922866"/>
            <a:ext cx="2600748" cy="124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2200" b="1" i="1" dirty="0" smtClean="0">
                <a:solidFill>
                  <a:srgbClr val="FFFF00"/>
                </a:solidFill>
              </a:rPr>
              <a:t>BAER Project: Improving Post-Fire Remediation Through Hydrological Modeling</a:t>
            </a:r>
            <a:endParaRPr lang="en-US" sz="2200" b="1" i="1" dirty="0">
              <a:solidFill>
                <a:srgbClr val="FFFF00"/>
              </a:solidFill>
            </a:endParaRPr>
          </a:p>
        </p:txBody>
      </p:sp>
      <p:sp>
        <p:nvSpPr>
          <p:cNvPr id="45" name="Rectangle 3"/>
          <p:cNvSpPr>
            <a:spLocks noChangeArrowheads="1"/>
          </p:cNvSpPr>
          <p:nvPr/>
        </p:nvSpPr>
        <p:spPr bwMode="auto">
          <a:xfrm>
            <a:off x="4051511" y="904134"/>
            <a:ext cx="1660295" cy="42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i="1" dirty="0" smtClean="0">
                <a:solidFill>
                  <a:srgbClr val="FFFF00"/>
                </a:solidFill>
              </a:rPr>
              <a:t>Weber et al.</a:t>
            </a:r>
            <a:endParaRPr lang="en-US" sz="2000" b="1" i="1" dirty="0">
              <a:solidFill>
                <a:srgbClr val="FFFF00"/>
              </a:solidFill>
            </a:endParaRPr>
          </a:p>
        </p:txBody>
      </p:sp>
      <p:sp>
        <p:nvSpPr>
          <p:cNvPr id="46" name="Rectangle 3"/>
          <p:cNvSpPr>
            <a:spLocks noChangeArrowheads="1"/>
          </p:cNvSpPr>
          <p:nvPr/>
        </p:nvSpPr>
        <p:spPr bwMode="auto">
          <a:xfrm>
            <a:off x="4051511" y="4682333"/>
            <a:ext cx="1660295" cy="42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i="1" dirty="0" smtClean="0">
                <a:solidFill>
                  <a:srgbClr val="FFFF00"/>
                </a:solidFill>
              </a:rPr>
              <a:t>Miller et al.</a:t>
            </a:r>
            <a:endParaRPr lang="en-US" sz="2000" b="1" i="1" dirty="0">
              <a:solidFill>
                <a:srgbClr val="FFFF00"/>
              </a:solidFill>
            </a:endParaRPr>
          </a:p>
        </p:txBody>
      </p:sp>
    </p:spTree>
    <p:extLst>
      <p:ext uri="{BB962C8B-B14F-4D97-AF65-F5344CB8AC3E}">
        <p14:creationId xmlns:p14="http://schemas.microsoft.com/office/powerpoint/2010/main" val="3322290411"/>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0" y="1"/>
            <a:ext cx="6450904" cy="11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b="1" i="1" dirty="0" smtClean="0">
                <a:solidFill>
                  <a:srgbClr val="FFFF00"/>
                </a:solidFill>
              </a:rPr>
              <a:t>FIRECAST: A Near-Real-Time Monitoring System Improving Forest Management in the Tropics</a:t>
            </a:r>
            <a:endParaRPr lang="en-US" sz="2400" b="1" i="1" dirty="0" smtClean="0">
              <a:solidFill>
                <a:srgbClr val="FFFF00"/>
              </a:solidFill>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54" y="3662578"/>
            <a:ext cx="3497367" cy="293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3"/>
          <p:cNvSpPr>
            <a:spLocks noChangeArrowheads="1"/>
          </p:cNvSpPr>
          <p:nvPr/>
        </p:nvSpPr>
        <p:spPr bwMode="auto">
          <a:xfrm>
            <a:off x="4222935" y="1654305"/>
            <a:ext cx="4921065"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i="1" dirty="0" smtClean="0">
                <a:solidFill>
                  <a:srgbClr val="FFFF00"/>
                </a:solidFill>
              </a:rPr>
              <a:t>FIRECAST uses satellite dat</a:t>
            </a:r>
            <a:r>
              <a:rPr lang="en-US" sz="2400" b="1" i="1" dirty="0" smtClean="0">
                <a:solidFill>
                  <a:srgbClr val="FFFF00"/>
                </a:solidFill>
              </a:rPr>
              <a:t>a to </a:t>
            </a:r>
            <a:r>
              <a:rPr lang="en-US" sz="2400" b="1" i="1" dirty="0" smtClean="0">
                <a:solidFill>
                  <a:srgbClr val="FFFF00"/>
                </a:solidFill>
              </a:rPr>
              <a:t>deliver daily email alerts of fire activity and daily forest flammability alerts that are used to warm communities and authorities of dangerous fire conditions.</a:t>
            </a:r>
            <a:endParaRPr lang="en-US" sz="2400" b="1" i="1" dirty="0" smtClean="0">
              <a:solidFill>
                <a:srgbClr val="FFFF00"/>
              </a:solidFill>
            </a:endParaRPr>
          </a:p>
        </p:txBody>
      </p:sp>
      <p:sp>
        <p:nvSpPr>
          <p:cNvPr id="19" name="Rectangle 3"/>
          <p:cNvSpPr>
            <a:spLocks noChangeArrowheads="1"/>
          </p:cNvSpPr>
          <p:nvPr/>
        </p:nvSpPr>
        <p:spPr bwMode="auto">
          <a:xfrm>
            <a:off x="48845" y="5952814"/>
            <a:ext cx="5156548" cy="83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i="1" dirty="0" smtClean="0">
                <a:solidFill>
                  <a:srgbClr val="FFFF00"/>
                </a:solidFill>
              </a:rPr>
              <a:t>Currently the system operates in Brazil,  Peru, Madagascar and Bolivia</a:t>
            </a:r>
            <a:endParaRPr lang="en-US" sz="2200" b="1" i="1" dirty="0" smtClean="0">
              <a:solidFill>
                <a:srgbClr val="FFFF00"/>
              </a:solidFill>
            </a:endParaRPr>
          </a:p>
        </p:txBody>
      </p:sp>
      <p:pic>
        <p:nvPicPr>
          <p:cNvPr id="2" name="Picture 1"/>
          <p:cNvPicPr>
            <a:picLocks noChangeAspect="1"/>
          </p:cNvPicPr>
          <p:nvPr/>
        </p:nvPicPr>
        <p:blipFill>
          <a:blip r:embed="rId4"/>
          <a:stretch>
            <a:fillRect/>
          </a:stretch>
        </p:blipFill>
        <p:spPr>
          <a:xfrm>
            <a:off x="787035" y="1158116"/>
            <a:ext cx="3315066" cy="2116849"/>
          </a:xfrm>
          <a:prstGeom prst="rect">
            <a:avLst/>
          </a:prstGeom>
        </p:spPr>
      </p:pic>
      <p:pic>
        <p:nvPicPr>
          <p:cNvPr id="3" name="Picture 2"/>
          <p:cNvPicPr>
            <a:picLocks noChangeAspect="1"/>
          </p:cNvPicPr>
          <p:nvPr/>
        </p:nvPicPr>
        <p:blipFill>
          <a:blip r:embed="rId5"/>
          <a:stretch>
            <a:fillRect/>
          </a:stretch>
        </p:blipFill>
        <p:spPr>
          <a:xfrm>
            <a:off x="213945" y="1155590"/>
            <a:ext cx="573090" cy="2104643"/>
          </a:xfrm>
          <a:prstGeom prst="rect">
            <a:avLst/>
          </a:prstGeom>
        </p:spPr>
      </p:pic>
      <p:pic>
        <p:nvPicPr>
          <p:cNvPr id="4" name="Picture 3"/>
          <p:cNvPicPr>
            <a:picLocks noChangeAspect="1"/>
          </p:cNvPicPr>
          <p:nvPr/>
        </p:nvPicPr>
        <p:blipFill>
          <a:blip r:embed="rId6"/>
          <a:stretch>
            <a:fillRect/>
          </a:stretch>
        </p:blipFill>
        <p:spPr>
          <a:xfrm>
            <a:off x="304800" y="3529381"/>
            <a:ext cx="3038500" cy="2325319"/>
          </a:xfrm>
          <a:prstGeom prst="rect">
            <a:avLst/>
          </a:prstGeom>
        </p:spPr>
      </p:pic>
      <p:sp>
        <p:nvSpPr>
          <p:cNvPr id="28" name="Rectangle 3"/>
          <p:cNvSpPr>
            <a:spLocks noChangeArrowheads="1"/>
          </p:cNvSpPr>
          <p:nvPr/>
        </p:nvSpPr>
        <p:spPr bwMode="auto">
          <a:xfrm>
            <a:off x="6757222" y="750867"/>
            <a:ext cx="2121247" cy="44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i="1" dirty="0" smtClean="0">
                <a:solidFill>
                  <a:schemeClr val="bg2">
                    <a:lumMod val="60000"/>
                    <a:lumOff val="40000"/>
                  </a:schemeClr>
                </a:solidFill>
              </a:rPr>
              <a:t>Karyn Tabor et al.</a:t>
            </a:r>
            <a:endParaRPr lang="en-US" sz="2000" b="1" i="1" dirty="0" smtClean="0">
              <a:solidFill>
                <a:schemeClr val="bg2">
                  <a:lumMod val="60000"/>
                  <a:lumOff val="40000"/>
                </a:schemeClr>
              </a:solidFill>
            </a:endParaRPr>
          </a:p>
        </p:txBody>
      </p:sp>
      <p:pic>
        <p:nvPicPr>
          <p:cNvPr id="5" name="Picture 4"/>
          <p:cNvPicPr>
            <a:picLocks noChangeAspect="1"/>
          </p:cNvPicPr>
          <p:nvPr/>
        </p:nvPicPr>
        <p:blipFill>
          <a:blip r:embed="rId7"/>
          <a:stretch>
            <a:fillRect/>
          </a:stretch>
        </p:blipFill>
        <p:spPr>
          <a:xfrm>
            <a:off x="6683467" y="138440"/>
            <a:ext cx="2195002" cy="660057"/>
          </a:xfrm>
          <a:prstGeom prst="rect">
            <a:avLst/>
          </a:prstGeom>
        </p:spPr>
      </p:pic>
      <p:sp>
        <p:nvSpPr>
          <p:cNvPr id="29" name="Rectangle 3"/>
          <p:cNvSpPr>
            <a:spLocks noChangeArrowheads="1"/>
          </p:cNvSpPr>
          <p:nvPr/>
        </p:nvSpPr>
        <p:spPr bwMode="auto">
          <a:xfrm>
            <a:off x="3438689" y="4038583"/>
            <a:ext cx="2025465" cy="120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i="1" dirty="0" smtClean="0">
                <a:solidFill>
                  <a:srgbClr val="FFFF00"/>
                </a:solidFill>
              </a:rPr>
              <a:t>Targets areas of high biodiversity and specific communities.</a:t>
            </a:r>
            <a:endParaRPr lang="en-US" sz="2200" b="1" i="1" dirty="0" smtClean="0">
              <a:solidFill>
                <a:srgbClr val="FFFF00"/>
              </a:solidFill>
            </a:endParaRPr>
          </a:p>
        </p:txBody>
      </p:sp>
    </p:spTree>
    <p:extLst>
      <p:ext uri="{BB962C8B-B14F-4D97-AF65-F5344CB8AC3E}">
        <p14:creationId xmlns:p14="http://schemas.microsoft.com/office/powerpoint/2010/main" val="305257162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238945" y="1045201"/>
            <a:ext cx="2781984" cy="1459248"/>
          </a:xfrm>
          <a:prstGeom prst="rect">
            <a:avLst/>
          </a:prstGeom>
        </p:spPr>
        <p:txBody>
          <a:bodyPr anchor="ctr"/>
          <a:lst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mj-cs"/>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1" i="1" u="none" strike="noStrike" kern="0" cap="none" spc="0" normalizeH="0" baseline="0" noProof="0" dirty="0" smtClean="0">
                <a:ln>
                  <a:noFill/>
                </a:ln>
                <a:solidFill>
                  <a:srgbClr val="FFFF00"/>
                </a:solidFill>
                <a:effectLst/>
                <a:uLnTx/>
                <a:uFillTx/>
                <a:ea typeface="ＭＳ Ｐゴシック" charset="0"/>
                <a:cs typeface="Tahoma" pitchFamily="34" charset="0"/>
              </a:rPr>
              <a:t>Active Fire Mapping (AFM) Program</a:t>
            </a:r>
            <a:endParaRPr kumimoji="0" lang="en-US" sz="2800" b="1" i="0" u="none" strike="noStrike" kern="0" cap="none" spc="0" normalizeH="0" baseline="0" noProof="0" dirty="0">
              <a:ln>
                <a:noFill/>
              </a:ln>
              <a:solidFill>
                <a:srgbClr val="FFFF00"/>
              </a:solidFill>
              <a:effectLst/>
              <a:uLnTx/>
              <a:uFillTx/>
              <a:ea typeface="ＭＳ Ｐゴシック"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888" y="166282"/>
            <a:ext cx="703350" cy="83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962" y="129711"/>
            <a:ext cx="945056" cy="835229"/>
          </a:xfrm>
          <a:prstGeom prst="rect">
            <a:avLst/>
          </a:prstGeom>
        </p:spPr>
      </p:pic>
      <p:sp>
        <p:nvSpPr>
          <p:cNvPr id="16" name="Rectangle 6"/>
          <p:cNvSpPr>
            <a:spLocks noChangeArrowheads="1"/>
          </p:cNvSpPr>
          <p:nvPr/>
        </p:nvSpPr>
        <p:spPr bwMode="auto">
          <a:xfrm>
            <a:off x="6173646" y="2486729"/>
            <a:ext cx="2912583" cy="1898036"/>
          </a:xfrm>
          <a:prstGeom prst="rect">
            <a:avLst/>
          </a:prstGeom>
          <a:noFill/>
          <a:ln w="9525">
            <a:noFill/>
            <a:miter lim="800000"/>
            <a:headEnd/>
            <a:tailEnd/>
          </a:ln>
          <a:effectLst/>
        </p:spPr>
        <p:txBody>
          <a:bodyPr/>
          <a:lstStyle/>
          <a:p>
            <a:pPr algn="ctr">
              <a:spcBef>
                <a:spcPct val="20000"/>
              </a:spcBef>
              <a:spcAft>
                <a:spcPts val="1800"/>
              </a:spcAft>
              <a:buSzPct val="130000"/>
              <a:tabLst>
                <a:tab pos="228600" algn="l"/>
              </a:tabLst>
              <a:defRPr/>
            </a:pPr>
            <a:r>
              <a:rPr lang="en-US" sz="2000" b="1" dirty="0" smtClean="0">
                <a:solidFill>
                  <a:schemeClr val="bg1"/>
                </a:solidFill>
                <a:cs typeface="Tahoma" pitchFamily="34" charset="0"/>
              </a:rPr>
              <a:t>USFS operational use of NASA MODIS for wildfire activity in CONUS, Alaska, Hawaii &amp; Canada</a:t>
            </a:r>
          </a:p>
          <a:p>
            <a:pPr marL="288925" indent="-230188" algn="ctr">
              <a:buSzPct val="100000"/>
              <a:buFont typeface="Tahoma" pitchFamily="34" charset="0"/>
              <a:buChar char="−"/>
              <a:tabLst>
                <a:tab pos="228600" algn="l"/>
              </a:tabLst>
              <a:defRPr/>
            </a:pPr>
            <a:endParaRPr lang="en-US" sz="2000" b="1" dirty="0" smtClean="0">
              <a:solidFill>
                <a:schemeClr val="bg1"/>
              </a:solidFill>
              <a:cs typeface="Tahoma" pitchFamily="34" charset="0"/>
            </a:endParaRPr>
          </a:p>
          <a:p>
            <a:pPr marL="233363" indent="-233363" algn="ctr">
              <a:spcBef>
                <a:spcPct val="20000"/>
              </a:spcBef>
              <a:buClr>
                <a:schemeClr val="tx2"/>
              </a:buClr>
              <a:buSzPct val="70000"/>
              <a:buFont typeface="Wingdings" pitchFamily="2" charset="2"/>
              <a:buNone/>
              <a:tabLst>
                <a:tab pos="233363" algn="l"/>
              </a:tabLst>
              <a:defRPr/>
            </a:pPr>
            <a:endParaRPr lang="en-US" sz="2000" b="1" dirty="0">
              <a:solidFill>
                <a:schemeClr val="bg1"/>
              </a:solidFill>
              <a:cs typeface="Tahoma" pitchFamily="34" charset="0"/>
            </a:endParaRPr>
          </a:p>
        </p:txBody>
      </p:sp>
      <p:sp>
        <p:nvSpPr>
          <p:cNvPr id="17" name="Rectangle 6"/>
          <p:cNvSpPr>
            <a:spLocks noChangeArrowheads="1"/>
          </p:cNvSpPr>
          <p:nvPr/>
        </p:nvSpPr>
        <p:spPr bwMode="auto">
          <a:xfrm>
            <a:off x="38099" y="4921516"/>
            <a:ext cx="6032146" cy="1599525"/>
          </a:xfrm>
          <a:prstGeom prst="rect">
            <a:avLst/>
          </a:prstGeom>
          <a:noFill/>
          <a:ln w="9525">
            <a:noFill/>
            <a:miter lim="800000"/>
            <a:headEnd/>
            <a:tailEnd/>
          </a:ln>
          <a:effectLst/>
        </p:spPr>
        <p:txBody>
          <a:bodyPr/>
          <a:lstStyle/>
          <a:p>
            <a:pPr algn="l">
              <a:spcAft>
                <a:spcPts val="600"/>
              </a:spcAft>
              <a:buSzPct val="150000"/>
              <a:tabLst>
                <a:tab pos="228600" algn="l"/>
              </a:tabLst>
              <a:defRPr/>
            </a:pPr>
            <a:r>
              <a:rPr lang="en-US" sz="2400" b="1" dirty="0" smtClean="0">
                <a:solidFill>
                  <a:schemeClr val="bg1"/>
                </a:solidFill>
                <a:cs typeface="Tahoma" pitchFamily="34" charset="0"/>
              </a:rPr>
              <a:t>Facilitates decision support for strategic planning &amp; response for U.S. </a:t>
            </a:r>
          </a:p>
          <a:p>
            <a:pPr algn="l">
              <a:spcAft>
                <a:spcPts val="600"/>
              </a:spcAft>
              <a:buSzPct val="150000"/>
              <a:tabLst>
                <a:tab pos="228600" algn="l"/>
              </a:tabLst>
              <a:defRPr/>
            </a:pPr>
            <a:r>
              <a:rPr lang="en-US" sz="2400" b="1" dirty="0" smtClean="0">
                <a:solidFill>
                  <a:schemeClr val="bg1"/>
                </a:solidFill>
                <a:cs typeface="Tahoma" pitchFamily="34" charset="0"/>
              </a:rPr>
              <a:t>and Canadian fire agencies</a:t>
            </a:r>
            <a:endParaRPr lang="en-US" sz="3200" b="1" dirty="0">
              <a:solidFill>
                <a:schemeClr val="bg1"/>
              </a:solidFill>
              <a:cs typeface="Tahoma" pitchFamily="34" charset="0"/>
            </a:endParaRPr>
          </a:p>
        </p:txBody>
      </p:sp>
      <p:pic>
        <p:nvPicPr>
          <p:cNvPr id="1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8347" y="4633459"/>
            <a:ext cx="3035655" cy="222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08" y="201706"/>
            <a:ext cx="5943602" cy="4261116"/>
          </a:xfrm>
          <a:prstGeom prst="rect">
            <a:avLst/>
          </a:prstGeom>
        </p:spPr>
      </p:pic>
    </p:spTree>
    <p:extLst>
      <p:ext uri="{BB962C8B-B14F-4D97-AF65-F5344CB8AC3E}">
        <p14:creationId xmlns:p14="http://schemas.microsoft.com/office/powerpoint/2010/main" val="3818337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8"/>
          <p:cNvSpPr txBox="1">
            <a:spLocks noGrp="1" noChangeArrowheads="1"/>
          </p:cNvSpPr>
          <p:nvPr>
            <p:ph type="title"/>
          </p:nvPr>
        </p:nvSpPr>
        <p:spPr bwMode="auto">
          <a:xfrm>
            <a:off x="39727" y="214060"/>
            <a:ext cx="8337884"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3200">
                <a:solidFill>
                  <a:schemeClr val="tx1"/>
                </a:solidFill>
                <a:latin typeface="Century Gothic" pitchFamily="34" charset="0"/>
                <a:ea typeface="MS PGothic" pitchFamily="34" charset="-128"/>
              </a:defRPr>
            </a:lvl1pPr>
            <a:lvl2pPr marL="742950" indent="-285750" eaLnBrk="0" hangingPunct="0">
              <a:defRPr sz="3200">
                <a:solidFill>
                  <a:schemeClr val="tx1"/>
                </a:solidFill>
                <a:latin typeface="Century Gothic" pitchFamily="34" charset="0"/>
                <a:ea typeface="MS PGothic" pitchFamily="34" charset="-128"/>
              </a:defRPr>
            </a:lvl2pPr>
            <a:lvl3pPr marL="1143000" indent="-228600" eaLnBrk="0" hangingPunct="0">
              <a:defRPr sz="3200">
                <a:solidFill>
                  <a:schemeClr val="tx1"/>
                </a:solidFill>
                <a:latin typeface="Century Gothic" pitchFamily="34" charset="0"/>
                <a:ea typeface="MS PGothic" pitchFamily="34" charset="-128"/>
              </a:defRPr>
            </a:lvl3pPr>
            <a:lvl4pPr marL="1600200" indent="-228600" eaLnBrk="0" hangingPunct="0">
              <a:defRPr sz="3200">
                <a:solidFill>
                  <a:schemeClr val="tx1"/>
                </a:solidFill>
                <a:latin typeface="Century Gothic" pitchFamily="34" charset="0"/>
                <a:ea typeface="MS PGothic" pitchFamily="34" charset="-128"/>
              </a:defRPr>
            </a:lvl4pPr>
            <a:lvl5pPr marL="2057400" indent="-228600" eaLnBrk="0" hangingPunct="0">
              <a:defRPr sz="3200">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entury Gothic" pitchFamily="34" charset="0"/>
                <a:ea typeface="MS PGothic" pitchFamily="34" charset="-128"/>
              </a:defRPr>
            </a:lvl9pPr>
          </a:lstStyle>
          <a:p>
            <a:pPr eaLnBrk="1" hangingPunct="1">
              <a:spcBef>
                <a:spcPct val="5000"/>
              </a:spcBef>
            </a:pPr>
            <a:r>
              <a:rPr lang="en-US" sz="2800" b="1" i="1" dirty="0" smtClean="0">
                <a:solidFill>
                  <a:schemeClr val="bg1"/>
                </a:solidFill>
                <a:latin typeface="+mn-lt"/>
              </a:rPr>
              <a:t>VIIRS – The Next Generation of Fire Support</a:t>
            </a:r>
            <a:endParaRPr lang="en-US" sz="2800" b="1" i="1" dirty="0">
              <a:solidFill>
                <a:schemeClr val="bg1"/>
              </a:solidFill>
              <a:latin typeface="+mn-lt"/>
            </a:endParaRPr>
          </a:p>
        </p:txBody>
      </p:sp>
      <p:sp>
        <p:nvSpPr>
          <p:cNvPr id="3" name="TextBox 2"/>
          <p:cNvSpPr txBox="1"/>
          <p:nvPr/>
        </p:nvSpPr>
        <p:spPr>
          <a:xfrm>
            <a:off x="52606" y="4788803"/>
            <a:ext cx="4405919" cy="2031325"/>
          </a:xfrm>
          <a:prstGeom prst="rect">
            <a:avLst/>
          </a:prstGeom>
          <a:noFill/>
        </p:spPr>
        <p:txBody>
          <a:bodyPr wrap="square" rtlCol="0">
            <a:spAutoFit/>
          </a:bodyPr>
          <a:lstStyle/>
          <a:p>
            <a:pPr>
              <a:defRPr/>
            </a:pPr>
            <a:r>
              <a:rPr lang="en-US" sz="1800" dirty="0" smtClean="0"/>
              <a:t>“</a:t>
            </a:r>
            <a:r>
              <a:rPr lang="en-US" sz="1800" i="1" dirty="0" smtClean="0"/>
              <a:t>These </a:t>
            </a:r>
            <a:r>
              <a:rPr lang="en-US" sz="1800" i="1" dirty="0"/>
              <a:t>refined data further improve the situational awareness of fire managers and are also ingested into operational modeling, analysis and visualization applications that support fire management decision-making at a landscape scale</a:t>
            </a:r>
            <a:r>
              <a:rPr lang="en-US" sz="1800" dirty="0" smtClean="0"/>
              <a:t>.” –Brad Quayle, </a:t>
            </a:r>
            <a:r>
              <a:rPr lang="en-US" sz="1800" dirty="0" smtClean="0"/>
              <a:t>F.S.</a:t>
            </a:r>
            <a:endParaRPr lang="en-US" sz="1800" b="1" dirty="0">
              <a:latin typeface="Helvetica" panose="020B0604020202020204" pitchFamily="34" charset="0"/>
              <a:ea typeface="ＭＳ Ｐゴシック" pitchFamily="-106" charset="-128"/>
              <a:cs typeface="Helvetica" panose="020B0604020202020204" pitchFamily="34" charset="0"/>
            </a:endParaRPr>
          </a:p>
        </p:txBody>
      </p:sp>
      <p:sp>
        <p:nvSpPr>
          <p:cNvPr id="2" name="Rectangle 1"/>
          <p:cNvSpPr/>
          <p:nvPr/>
        </p:nvSpPr>
        <p:spPr>
          <a:xfrm>
            <a:off x="153049" y="872363"/>
            <a:ext cx="8886030" cy="81803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smtClean="0">
                <a:latin typeface="Times New Roman" pitchFamily="18" charset="0"/>
                <a:cs typeface="Times New Roman" pitchFamily="18" charset="0"/>
              </a:rPr>
              <a:t>The </a:t>
            </a:r>
            <a:r>
              <a:rPr lang="en-US" altLang="en-US" sz="2400" b="1" dirty="0">
                <a:latin typeface="Times New Roman" pitchFamily="18" charset="0"/>
                <a:cs typeface="Times New Roman" pitchFamily="18" charset="0"/>
              </a:rPr>
              <a:t>new VIIRS 375 m active fire detection product enables early detection of small fires and improved mapping of large wildfires.</a:t>
            </a:r>
            <a:endParaRPr lang="en-US" sz="2400" b="1" dirty="0">
              <a:solidFill>
                <a:schemeClr val="tx1"/>
              </a:solidFill>
            </a:endParaRPr>
          </a:p>
        </p:txBody>
      </p:sp>
      <p:grpSp>
        <p:nvGrpSpPr>
          <p:cNvPr id="24" name="Group 23"/>
          <p:cNvGrpSpPr/>
          <p:nvPr/>
        </p:nvGrpSpPr>
        <p:grpSpPr>
          <a:xfrm>
            <a:off x="39728" y="1741002"/>
            <a:ext cx="9072740" cy="3054975"/>
            <a:chOff x="39728" y="1801322"/>
            <a:chExt cx="9072740" cy="3054975"/>
          </a:xfrm>
        </p:grpSpPr>
        <p:sp>
          <p:nvSpPr>
            <p:cNvPr id="23" name="Rectangle 22"/>
            <p:cNvSpPr/>
            <p:nvPr/>
          </p:nvSpPr>
          <p:spPr>
            <a:xfrm>
              <a:off x="6019141" y="1823687"/>
              <a:ext cx="1605133" cy="369332"/>
            </a:xfrm>
            <a:prstGeom prst="rect">
              <a:avLst/>
            </a:prstGeom>
          </p:spPr>
          <p:txBody>
            <a:bodyPr wrap="square">
              <a:spAutoFit/>
            </a:bodyPr>
            <a:lstStyle/>
            <a:p>
              <a:r>
                <a:rPr lang="en-US" altLang="en-US" sz="1800" b="1" i="1" dirty="0" smtClean="0">
                  <a:solidFill>
                    <a:schemeClr val="bg1"/>
                  </a:solidFill>
                  <a:latin typeface="Times New Roman" pitchFamily="18" charset="0"/>
                </a:rPr>
                <a:t>VIIRS 375 </a:t>
              </a:r>
              <a:r>
                <a:rPr lang="en-US" altLang="en-US" sz="1800" b="1" i="1" dirty="0">
                  <a:solidFill>
                    <a:schemeClr val="bg1"/>
                  </a:solidFill>
                  <a:latin typeface="Times New Roman" pitchFamily="18" charset="0"/>
                </a:rPr>
                <a:t>m </a:t>
              </a:r>
              <a:endParaRPr lang="en-US" sz="1800" b="1" dirty="0">
                <a:solidFill>
                  <a:schemeClr val="bg1"/>
                </a:solidFill>
              </a:endParaRPr>
            </a:p>
          </p:txBody>
        </p:sp>
        <p:sp>
          <p:nvSpPr>
            <p:cNvPr id="25" name="Rectangle 24"/>
            <p:cNvSpPr/>
            <p:nvPr/>
          </p:nvSpPr>
          <p:spPr>
            <a:xfrm>
              <a:off x="39728" y="4486965"/>
              <a:ext cx="9072740" cy="369332"/>
            </a:xfrm>
            <a:prstGeom prst="rect">
              <a:avLst/>
            </a:prstGeom>
          </p:spPr>
          <p:txBody>
            <a:bodyPr wrap="square">
              <a:spAutoFit/>
            </a:bodyPr>
            <a:lstStyle/>
            <a:p>
              <a:pPr algn="ctr"/>
              <a:r>
                <a:rPr lang="en-US" altLang="en-US" sz="1800" b="1" dirty="0">
                  <a:latin typeface="Times New Roman" pitchFamily="18" charset="0"/>
                </a:rPr>
                <a:t>W</a:t>
              </a:r>
              <a:r>
                <a:rPr lang="en-US" altLang="en-US" sz="1800" b="1" dirty="0" smtClean="0">
                  <a:latin typeface="Times New Roman" pitchFamily="18" charset="0"/>
                </a:rPr>
                <a:t>ildfire progression: Comparing MODIS </a:t>
              </a:r>
              <a:r>
                <a:rPr lang="en-US" altLang="en-US" sz="1800" b="1" dirty="0">
                  <a:latin typeface="Times New Roman" pitchFamily="18" charset="0"/>
                </a:rPr>
                <a:t>&amp;</a:t>
              </a:r>
              <a:r>
                <a:rPr lang="en-US" altLang="en-US" sz="1800" b="1" dirty="0" smtClean="0">
                  <a:latin typeface="Times New Roman" pitchFamily="18" charset="0"/>
                </a:rPr>
                <a:t> </a:t>
              </a:r>
              <a:r>
                <a:rPr lang="en-US" altLang="en-US" sz="1800" b="1" dirty="0" smtClean="0">
                  <a:latin typeface="Times New Roman" pitchFamily="18" charset="0"/>
                </a:rPr>
                <a:t>VIIRS 750 </a:t>
              </a:r>
              <a:r>
                <a:rPr lang="en-US" altLang="en-US" sz="1800" b="1" dirty="0">
                  <a:latin typeface="Times New Roman" pitchFamily="18" charset="0"/>
                </a:rPr>
                <a:t>&amp;</a:t>
              </a:r>
              <a:r>
                <a:rPr lang="en-US" altLang="en-US" sz="1800" b="1" dirty="0" smtClean="0">
                  <a:latin typeface="Times New Roman" pitchFamily="18" charset="0"/>
                </a:rPr>
                <a:t> </a:t>
              </a:r>
              <a:r>
                <a:rPr lang="en-US" altLang="en-US" sz="1800" b="1" dirty="0" smtClean="0">
                  <a:latin typeface="Times New Roman" pitchFamily="18" charset="0"/>
                </a:rPr>
                <a:t>375m </a:t>
              </a:r>
              <a:r>
                <a:rPr lang="en-US" altLang="en-US" sz="1800" b="1" dirty="0" smtClean="0">
                  <a:latin typeface="Times New Roman" pitchFamily="18" charset="0"/>
                </a:rPr>
                <a:t>products: Schroeder et al.</a:t>
              </a:r>
              <a:endParaRPr lang="en-US" sz="1800" b="1" dirty="0"/>
            </a:p>
          </p:txBody>
        </p:sp>
        <p:sp>
          <p:nvSpPr>
            <p:cNvPr id="26" name="Rectangle 25"/>
            <p:cNvSpPr/>
            <p:nvPr/>
          </p:nvSpPr>
          <p:spPr>
            <a:xfrm>
              <a:off x="3097846" y="1812817"/>
              <a:ext cx="2565481" cy="369332"/>
            </a:xfrm>
            <a:prstGeom prst="rect">
              <a:avLst/>
            </a:prstGeom>
          </p:spPr>
          <p:txBody>
            <a:bodyPr wrap="square">
              <a:spAutoFit/>
            </a:bodyPr>
            <a:lstStyle/>
            <a:p>
              <a:r>
                <a:rPr lang="en-US" altLang="en-US" sz="1800" b="1" i="1" dirty="0" err="1" smtClean="0">
                  <a:solidFill>
                    <a:schemeClr val="bg1"/>
                  </a:solidFill>
                  <a:latin typeface="Times New Roman" pitchFamily="18" charset="0"/>
                </a:rPr>
                <a:t>Suomi</a:t>
              </a:r>
              <a:r>
                <a:rPr lang="en-US" altLang="en-US" sz="1800" b="1" i="1" dirty="0" smtClean="0">
                  <a:solidFill>
                    <a:schemeClr val="bg1"/>
                  </a:solidFill>
                  <a:latin typeface="Times New Roman" pitchFamily="18" charset="0"/>
                </a:rPr>
                <a:t>-NPP VIIRS 750m</a:t>
              </a:r>
              <a:endParaRPr lang="en-US" sz="1800" b="1" dirty="0">
                <a:solidFill>
                  <a:schemeClr val="bg1"/>
                </a:solidFill>
              </a:endParaRPr>
            </a:p>
          </p:txBody>
        </p:sp>
        <p:sp>
          <p:nvSpPr>
            <p:cNvPr id="27" name="Rectangle 26"/>
            <p:cNvSpPr/>
            <p:nvPr/>
          </p:nvSpPr>
          <p:spPr>
            <a:xfrm>
              <a:off x="189145" y="1801322"/>
              <a:ext cx="2241240" cy="367633"/>
            </a:xfrm>
            <a:prstGeom prst="rect">
              <a:avLst/>
            </a:prstGeom>
          </p:spPr>
          <p:txBody>
            <a:bodyPr wrap="square">
              <a:spAutoFit/>
            </a:bodyPr>
            <a:lstStyle/>
            <a:p>
              <a:pPr algn="ctr"/>
              <a:r>
                <a:rPr lang="en-US" altLang="en-US" sz="1800" b="1" i="1" dirty="0" smtClean="0">
                  <a:solidFill>
                    <a:schemeClr val="bg1"/>
                  </a:solidFill>
                  <a:latin typeface="Times New Roman" pitchFamily="18" charset="0"/>
                </a:rPr>
                <a:t>Aqua MODIS </a:t>
              </a:r>
              <a:r>
                <a:rPr lang="en-US" altLang="en-US" sz="1800" b="1" i="1" dirty="0">
                  <a:solidFill>
                    <a:schemeClr val="bg1"/>
                  </a:solidFill>
                  <a:latin typeface="Times New Roman" pitchFamily="18" charset="0"/>
                </a:rPr>
                <a:t>1 </a:t>
              </a:r>
              <a:r>
                <a:rPr lang="en-US" altLang="en-US" sz="1800" b="1" i="1" dirty="0" smtClean="0">
                  <a:solidFill>
                    <a:schemeClr val="bg1"/>
                  </a:solidFill>
                  <a:latin typeface="Times New Roman" pitchFamily="18" charset="0"/>
                </a:rPr>
                <a:t>km</a:t>
              </a:r>
              <a:endParaRPr lang="en-US" sz="1800" b="1" dirty="0">
                <a:solidFill>
                  <a:schemeClr val="bg1"/>
                </a:solidFill>
              </a:endParaRPr>
            </a:p>
          </p:txBody>
        </p:sp>
      </p:grpSp>
      <p:sp>
        <p:nvSpPr>
          <p:cNvPr id="29" name="TextBox 28"/>
          <p:cNvSpPr txBox="1"/>
          <p:nvPr/>
        </p:nvSpPr>
        <p:spPr>
          <a:xfrm>
            <a:off x="4106257" y="4785563"/>
            <a:ext cx="4987639" cy="2031325"/>
          </a:xfrm>
          <a:prstGeom prst="rect">
            <a:avLst/>
          </a:prstGeom>
          <a:noFill/>
        </p:spPr>
        <p:txBody>
          <a:bodyPr wrap="square" rtlCol="0">
            <a:spAutoFit/>
          </a:bodyPr>
          <a:lstStyle/>
          <a:p>
            <a:pPr algn="r" eaLnBrk="0" hangingPunct="0">
              <a:spcBef>
                <a:spcPct val="30000"/>
              </a:spcBef>
              <a:defRPr/>
            </a:pPr>
            <a:r>
              <a:rPr lang="en-US" altLang="en-US" sz="1800" b="1" dirty="0" smtClean="0">
                <a:latin typeface="Helvetica" panose="020B0604020202020204" pitchFamily="34" charset="0"/>
                <a:cs typeface="Helvetica" panose="020B0604020202020204" pitchFamily="34" charset="0"/>
              </a:rPr>
              <a:t>VIIRS </a:t>
            </a:r>
            <a:r>
              <a:rPr lang="en-US" altLang="en-US" sz="1800" b="1" dirty="0" smtClean="0">
                <a:latin typeface="Helvetica" panose="020B0604020202020204" pitchFamily="34" charset="0"/>
                <a:cs typeface="Helvetica" panose="020B0604020202020204" pitchFamily="34" charset="0"/>
              </a:rPr>
              <a:t>new </a:t>
            </a:r>
            <a:r>
              <a:rPr lang="en-US" altLang="en-US" sz="1800" b="1" dirty="0" smtClean="0">
                <a:latin typeface="Helvetica" panose="020B0604020202020204" pitchFamily="34" charset="0"/>
                <a:cs typeface="Helvetica" panose="020B0604020202020204" pitchFamily="34" charset="0"/>
              </a:rPr>
              <a:t>fire </a:t>
            </a:r>
            <a:r>
              <a:rPr lang="en-US" altLang="en-US" sz="1800" b="1" dirty="0">
                <a:latin typeface="Helvetica" panose="020B0604020202020204" pitchFamily="34" charset="0"/>
                <a:cs typeface="Helvetica" panose="020B0604020202020204" pitchFamily="34" charset="0"/>
              </a:rPr>
              <a:t>algorithm </a:t>
            </a:r>
            <a:r>
              <a:rPr lang="en-US" altLang="en-US" sz="1800" b="1" dirty="0" smtClean="0">
                <a:latin typeface="Helvetica" panose="020B0604020202020204" pitchFamily="34" charset="0"/>
                <a:cs typeface="Helvetica" panose="020B0604020202020204" pitchFamily="34" charset="0"/>
              </a:rPr>
              <a:t>complements </a:t>
            </a:r>
            <a:r>
              <a:rPr lang="en-US" altLang="en-US" sz="1800" b="1" dirty="0" smtClean="0">
                <a:latin typeface="Helvetica" panose="020B0604020202020204" pitchFamily="34" charset="0"/>
                <a:cs typeface="Helvetica" panose="020B0604020202020204" pitchFamily="34" charset="0"/>
              </a:rPr>
              <a:t>temporally </a:t>
            </a:r>
            <a:r>
              <a:rPr lang="en-US" altLang="en-US" sz="1800" b="1" dirty="0">
                <a:latin typeface="Helvetica" panose="020B0604020202020204" pitchFamily="34" charset="0"/>
                <a:cs typeface="Helvetica" panose="020B0604020202020204" pitchFamily="34" charset="0"/>
              </a:rPr>
              <a:t>&amp;</a:t>
            </a:r>
            <a:r>
              <a:rPr lang="en-US" altLang="en-US" sz="1800" b="1" dirty="0" smtClean="0">
                <a:latin typeface="Helvetica" panose="020B0604020202020204" pitchFamily="34" charset="0"/>
                <a:cs typeface="Helvetica" panose="020B0604020202020204" pitchFamily="34" charset="0"/>
              </a:rPr>
              <a:t> </a:t>
            </a:r>
            <a:r>
              <a:rPr lang="en-US" altLang="en-US" sz="1800" b="1" dirty="0" smtClean="0">
                <a:latin typeface="Helvetica" panose="020B0604020202020204" pitchFamily="34" charset="0"/>
                <a:cs typeface="Helvetica" panose="020B0604020202020204" pitchFamily="34" charset="0"/>
              </a:rPr>
              <a:t>spatially limited airborne </a:t>
            </a:r>
            <a:r>
              <a:rPr lang="en-US" altLang="en-US" sz="1800" b="1" dirty="0" smtClean="0">
                <a:latin typeface="Helvetica" panose="020B0604020202020204" pitchFamily="34" charset="0"/>
                <a:cs typeface="Helvetica" panose="020B0604020202020204" pitchFamily="34" charset="0"/>
              </a:rPr>
              <a:t>&amp; </a:t>
            </a:r>
            <a:r>
              <a:rPr lang="en-US" altLang="en-US" sz="1800" b="1" dirty="0" err="1" smtClean="0">
                <a:latin typeface="Helvetica" panose="020B0604020202020204" pitchFamily="34" charset="0"/>
                <a:cs typeface="Helvetica" panose="020B0604020202020204" pitchFamily="34" charset="0"/>
              </a:rPr>
              <a:t>spaceborne</a:t>
            </a:r>
            <a:r>
              <a:rPr lang="en-US" altLang="en-US" sz="1800" b="1" dirty="0" smtClean="0">
                <a:latin typeface="Helvetica" panose="020B0604020202020204" pitchFamily="34" charset="0"/>
                <a:cs typeface="Helvetica" panose="020B0604020202020204" pitchFamily="34" charset="0"/>
              </a:rPr>
              <a:t> </a:t>
            </a:r>
            <a:r>
              <a:rPr lang="en-US" altLang="en-US" sz="1800" b="1" dirty="0">
                <a:latin typeface="Helvetica" panose="020B0604020202020204" pitchFamily="34" charset="0"/>
                <a:cs typeface="Helvetica" panose="020B0604020202020204" pitchFamily="34" charset="0"/>
              </a:rPr>
              <a:t>(e.g., </a:t>
            </a:r>
            <a:r>
              <a:rPr lang="en-US" altLang="en-US" sz="1800" b="1" dirty="0" smtClean="0">
                <a:latin typeface="Helvetica" panose="020B0604020202020204" pitchFamily="34" charset="0"/>
                <a:cs typeface="Helvetica" panose="020B0604020202020204" pitchFamily="34" charset="0"/>
              </a:rPr>
              <a:t>NIROPS, Landsat-8 </a:t>
            </a:r>
            <a:r>
              <a:rPr lang="en-US" altLang="en-US" sz="1800" b="1" dirty="0" smtClean="0">
                <a:latin typeface="Helvetica" panose="020B0604020202020204" pitchFamily="34" charset="0"/>
                <a:cs typeface="Helvetica" panose="020B0604020202020204" pitchFamily="34" charset="0"/>
              </a:rPr>
              <a:t>&amp;</a:t>
            </a:r>
            <a:r>
              <a:rPr lang="en-US" altLang="en-US" sz="200" b="1" dirty="0" smtClean="0">
                <a:latin typeface="Helvetica" panose="020B0604020202020204" pitchFamily="34" charset="0"/>
                <a:cs typeface="Helvetica" panose="020B0604020202020204" pitchFamily="34" charset="0"/>
              </a:rPr>
              <a:t> </a:t>
            </a:r>
            <a:r>
              <a:rPr lang="en-US" altLang="en-US" sz="1800" b="1" dirty="0" smtClean="0">
                <a:latin typeface="Helvetica" panose="020B0604020202020204" pitchFamily="34" charset="0"/>
                <a:cs typeface="Helvetica" panose="020B0604020202020204" pitchFamily="34" charset="0"/>
              </a:rPr>
              <a:t>upcoming </a:t>
            </a:r>
            <a:r>
              <a:rPr lang="en-US" altLang="en-US" sz="1800" b="1" dirty="0">
                <a:latin typeface="Helvetica" panose="020B0604020202020204" pitchFamily="34" charset="0"/>
                <a:cs typeface="Helvetica" panose="020B0604020202020204" pitchFamily="34" charset="0"/>
              </a:rPr>
              <a:t>Sentinel-2) </a:t>
            </a:r>
            <a:r>
              <a:rPr lang="en-US" altLang="en-US" sz="1800" b="1" dirty="0" smtClean="0">
                <a:latin typeface="Helvetica" panose="020B0604020202020204" pitchFamily="34" charset="0"/>
                <a:cs typeface="Helvetica" panose="020B0604020202020204" pitchFamily="34" charset="0"/>
              </a:rPr>
              <a:t>data to identify remote lightning strikes, support tactical firefighting, evacuation &amp; strategic planning to mitigate ecological &amp; flood impact.</a:t>
            </a:r>
            <a:endParaRPr lang="en-US" sz="1800" b="1" dirty="0">
              <a:solidFill>
                <a:srgbClr val="FFFFFF"/>
              </a:solidFill>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98" y="1765455"/>
            <a:ext cx="2752349" cy="27024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738" y="1763005"/>
            <a:ext cx="2757341" cy="27073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6507" y="1763186"/>
            <a:ext cx="2756972" cy="2707001"/>
          </a:xfrm>
          <a:prstGeom prst="rect">
            <a:avLst/>
          </a:prstGeom>
        </p:spPr>
      </p:pic>
    </p:spTree>
    <p:extLst>
      <p:ext uri="{BB962C8B-B14F-4D97-AF65-F5344CB8AC3E}">
        <p14:creationId xmlns:p14="http://schemas.microsoft.com/office/powerpoint/2010/main" val="1706186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a:spLocks/>
          </p:cNvSpPr>
          <p:nvPr/>
        </p:nvSpPr>
        <p:spPr>
          <a:xfrm>
            <a:off x="6981079" y="3702081"/>
            <a:ext cx="4415866" cy="752015"/>
          </a:xfrm>
          <a:prstGeom prst="rect">
            <a:avLst/>
          </a:prstGeom>
        </p:spPr>
        <p:txBody>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0" indent="0">
              <a:buFontTx/>
              <a:buNone/>
            </a:pPr>
            <a:endParaRPr lang="en-US" sz="1800" dirty="0">
              <a:solidFill>
                <a:srgbClr val="000000"/>
              </a:solidFill>
              <a:cs typeface="Arial" pitchFamily="34" charset="0"/>
            </a:endParaRPr>
          </a:p>
        </p:txBody>
      </p:sp>
      <p:sp>
        <p:nvSpPr>
          <p:cNvPr id="8" name="Text Box 18"/>
          <p:cNvSpPr txBox="1">
            <a:spLocks noGrp="1" noChangeArrowheads="1"/>
          </p:cNvSpPr>
          <p:nvPr>
            <p:ph type="title"/>
          </p:nvPr>
        </p:nvSpPr>
        <p:spPr bwMode="auto">
          <a:xfrm>
            <a:off x="-12032" y="214060"/>
            <a:ext cx="8337884"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3200">
                <a:solidFill>
                  <a:schemeClr val="tx1"/>
                </a:solidFill>
                <a:latin typeface="Century Gothic" pitchFamily="34" charset="0"/>
                <a:ea typeface="MS PGothic" pitchFamily="34" charset="-128"/>
              </a:defRPr>
            </a:lvl1pPr>
            <a:lvl2pPr marL="742950" indent="-285750" eaLnBrk="0" hangingPunct="0">
              <a:defRPr sz="3200">
                <a:solidFill>
                  <a:schemeClr val="tx1"/>
                </a:solidFill>
                <a:latin typeface="Century Gothic" pitchFamily="34" charset="0"/>
                <a:ea typeface="MS PGothic" pitchFamily="34" charset="-128"/>
              </a:defRPr>
            </a:lvl2pPr>
            <a:lvl3pPr marL="1143000" indent="-228600" eaLnBrk="0" hangingPunct="0">
              <a:defRPr sz="3200">
                <a:solidFill>
                  <a:schemeClr val="tx1"/>
                </a:solidFill>
                <a:latin typeface="Century Gothic" pitchFamily="34" charset="0"/>
                <a:ea typeface="MS PGothic" pitchFamily="34" charset="-128"/>
              </a:defRPr>
            </a:lvl3pPr>
            <a:lvl4pPr marL="1600200" indent="-228600" eaLnBrk="0" hangingPunct="0">
              <a:defRPr sz="3200">
                <a:solidFill>
                  <a:schemeClr val="tx1"/>
                </a:solidFill>
                <a:latin typeface="Century Gothic" pitchFamily="34" charset="0"/>
                <a:ea typeface="MS PGothic" pitchFamily="34" charset="-128"/>
              </a:defRPr>
            </a:lvl4pPr>
            <a:lvl5pPr marL="2057400" indent="-228600" eaLnBrk="0" hangingPunct="0">
              <a:defRPr sz="3200">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entury Gothic" pitchFamily="34" charset="0"/>
                <a:ea typeface="MS PGothic" pitchFamily="34" charset="-128"/>
              </a:defRPr>
            </a:lvl9pPr>
          </a:lstStyle>
          <a:p>
            <a:pPr eaLnBrk="1" hangingPunct="1">
              <a:spcBef>
                <a:spcPct val="5000"/>
              </a:spcBef>
            </a:pPr>
            <a:r>
              <a:rPr lang="en-US" sz="2800" b="1" i="1" dirty="0" smtClean="0">
                <a:solidFill>
                  <a:schemeClr val="bg1"/>
                </a:solidFill>
                <a:latin typeface="+mn-lt"/>
              </a:rPr>
              <a:t>VIIRS Supports </a:t>
            </a:r>
            <a:r>
              <a:rPr lang="en-US" sz="2800" i="1" dirty="0" smtClean="0">
                <a:solidFill>
                  <a:schemeClr val="bg1"/>
                </a:solidFill>
                <a:latin typeface="+mn-lt"/>
              </a:rPr>
              <a:t>Multi-National </a:t>
            </a:r>
            <a:r>
              <a:rPr lang="en-US" sz="2800" b="1" i="1" dirty="0" smtClean="0">
                <a:solidFill>
                  <a:schemeClr val="bg1"/>
                </a:solidFill>
                <a:latin typeface="+mn-lt"/>
              </a:rPr>
              <a:t>Fire Operations</a:t>
            </a:r>
            <a:endParaRPr lang="en-US" sz="2800" b="1" i="1" dirty="0">
              <a:solidFill>
                <a:schemeClr val="bg1"/>
              </a:solidFill>
              <a:latin typeface="+mn-lt"/>
            </a:endParaRPr>
          </a:p>
        </p:txBody>
      </p:sp>
      <p:sp>
        <p:nvSpPr>
          <p:cNvPr id="3" name="TextBox 2"/>
          <p:cNvSpPr txBox="1"/>
          <p:nvPr/>
        </p:nvSpPr>
        <p:spPr>
          <a:xfrm>
            <a:off x="4455017" y="4586334"/>
            <a:ext cx="4601854" cy="2308324"/>
          </a:xfrm>
          <a:prstGeom prst="rect">
            <a:avLst/>
          </a:prstGeom>
          <a:noFill/>
        </p:spPr>
        <p:txBody>
          <a:bodyPr wrap="square" rtlCol="0">
            <a:spAutoFit/>
          </a:bodyPr>
          <a:lstStyle/>
          <a:p>
            <a:pPr marL="285750" indent="-285750">
              <a:buFont typeface="Arial" panose="020B0604020202020204" pitchFamily="34" charset="0"/>
              <a:buChar char="•"/>
              <a:defRPr/>
            </a:pPr>
            <a:r>
              <a:rPr lang="en-US" sz="1800" b="1" dirty="0" smtClean="0">
                <a:latin typeface="Helvetica" panose="020B0604020202020204" pitchFamily="34" charset="0"/>
                <a:cs typeface="Helvetica" panose="020B0604020202020204" pitchFamily="34" charset="0"/>
              </a:rPr>
              <a:t>New algorithm currently used by </a:t>
            </a:r>
            <a:r>
              <a:rPr lang="en-US" sz="1800" b="1" dirty="0" smtClean="0">
                <a:latin typeface="Helvetica" panose="020B0604020202020204" pitchFamily="34" charset="0"/>
                <a:ea typeface="ＭＳ Ｐゴシック" pitchFamily="-106" charset="-128"/>
                <a:cs typeface="Helvetica" panose="020B0604020202020204" pitchFamily="34" charset="0"/>
              </a:rPr>
              <a:t>U.S. Forest Service and </a:t>
            </a:r>
            <a:r>
              <a:rPr lang="en-US" sz="1800" b="1" dirty="0">
                <a:latin typeface="Helvetica" panose="020B0604020202020204" pitchFamily="34" charset="0"/>
                <a:ea typeface="ＭＳ Ｐゴシック" pitchFamily="-106" charset="-128"/>
                <a:cs typeface="Helvetica" panose="020B0604020202020204" pitchFamily="34" charset="0"/>
              </a:rPr>
              <a:t>South </a:t>
            </a:r>
            <a:r>
              <a:rPr lang="en-US" sz="1800" b="1" dirty="0" smtClean="0">
                <a:latin typeface="Helvetica" panose="020B0604020202020204" pitchFamily="34" charset="0"/>
                <a:ea typeface="ＭＳ Ｐゴシック" pitchFamily="-106" charset="-128"/>
                <a:cs typeface="Helvetica" panose="020B0604020202020204" pitchFamily="34" charset="0"/>
              </a:rPr>
              <a:t>Africa; </a:t>
            </a:r>
          </a:p>
          <a:p>
            <a:pPr marL="285750" indent="-285750">
              <a:buFont typeface="Arial" panose="020B0604020202020204" pitchFamily="34" charset="0"/>
              <a:buChar char="•"/>
              <a:defRPr/>
            </a:pPr>
            <a:r>
              <a:rPr lang="en-US" sz="1800" b="1" dirty="0" smtClean="0">
                <a:latin typeface="Helvetica" panose="020B0604020202020204" pitchFamily="34" charset="0"/>
                <a:ea typeface="ＭＳ Ｐゴシック" pitchFamily="-106" charset="-128"/>
                <a:cs typeface="Helvetica" panose="020B0604020202020204" pitchFamily="34" charset="0"/>
              </a:rPr>
              <a:t>Algorithm requests from Germany, Scotland, Argentina, Brazil and more. </a:t>
            </a:r>
          </a:p>
          <a:p>
            <a:pPr marL="285750" indent="-285750">
              <a:buFont typeface="Arial" panose="020B0604020202020204" pitchFamily="34" charset="0"/>
              <a:buChar char="•"/>
              <a:defRPr/>
            </a:pPr>
            <a:r>
              <a:rPr lang="en-US" sz="1800" b="1" dirty="0" smtClean="0">
                <a:latin typeface="Helvetica" panose="020B0604020202020204" pitchFamily="34" charset="0"/>
                <a:ea typeface="ＭＳ Ｐゴシック" pitchFamily="-106" charset="-128"/>
                <a:cs typeface="Helvetica" panose="020B0604020202020204" pitchFamily="34" charset="0"/>
              </a:rPr>
              <a:t>South Africa’s CSIR – </a:t>
            </a:r>
            <a:r>
              <a:rPr lang="en-US" sz="1800" b="1" dirty="0" err="1" smtClean="0">
                <a:latin typeface="Helvetica" panose="020B0604020202020204" pitchFamily="34" charset="0"/>
                <a:ea typeface="ＭＳ Ｐゴシック" pitchFamily="-106" charset="-128"/>
                <a:cs typeface="Helvetica" panose="020B0604020202020204" pitchFamily="34" charset="0"/>
              </a:rPr>
              <a:t>Meraka’s</a:t>
            </a:r>
            <a:r>
              <a:rPr lang="en-US" sz="1800" b="1" dirty="0" smtClean="0">
                <a:latin typeface="Helvetica" panose="020B0604020202020204" pitchFamily="34" charset="0"/>
                <a:ea typeface="ＭＳ Ｐゴシック" pitchFamily="-106" charset="-128"/>
                <a:cs typeface="Helvetica" panose="020B0604020202020204" pitchFamily="34" charset="0"/>
              </a:rPr>
              <a:t> Phillip Frost commented on the “serious wildfire” and “VIIRS 375m data has performed excellently!”</a:t>
            </a:r>
            <a:endParaRPr lang="en-US" sz="1800" b="1" dirty="0">
              <a:latin typeface="Helvetica" panose="020B0604020202020204" pitchFamily="34" charset="0"/>
              <a:ea typeface="ＭＳ Ｐゴシック" pitchFamily="-106" charset="-128"/>
              <a:cs typeface="Helvetica" panose="020B0604020202020204" pitchFamily="34" charset="0"/>
            </a:endParaRPr>
          </a:p>
        </p:txBody>
      </p:sp>
      <p:sp>
        <p:nvSpPr>
          <p:cNvPr id="2" name="Rectangle 1"/>
          <p:cNvSpPr/>
          <p:nvPr/>
        </p:nvSpPr>
        <p:spPr>
          <a:xfrm>
            <a:off x="153049" y="899112"/>
            <a:ext cx="8886030" cy="81803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smtClean="0">
                <a:latin typeface="Times New Roman" pitchFamily="18" charset="0"/>
                <a:cs typeface="Times New Roman" pitchFamily="18" charset="0"/>
              </a:rPr>
              <a:t>The </a:t>
            </a:r>
            <a:r>
              <a:rPr lang="en-US" altLang="en-US" sz="2400" b="1" dirty="0">
                <a:latin typeface="Times New Roman" pitchFamily="18" charset="0"/>
                <a:cs typeface="Times New Roman" pitchFamily="18" charset="0"/>
              </a:rPr>
              <a:t>new VIIRS 375 m active fire detection product enables early detection of small fires and improved mapping of large wildfires.</a:t>
            </a:r>
            <a:endParaRPr lang="en-US" sz="2400" b="1" dirty="0">
              <a:solidFill>
                <a:schemeClr val="tx1"/>
              </a:solidFill>
            </a:endParaRPr>
          </a:p>
        </p:txBody>
      </p:sp>
      <p:pic>
        <p:nvPicPr>
          <p:cNvPr id="21" name="Picture 6" descr="Brazil_Taim_VIIRS_detections_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037" y="1786243"/>
            <a:ext cx="8427033" cy="24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6019141" y="1866399"/>
            <a:ext cx="1605133" cy="369332"/>
          </a:xfrm>
          <a:prstGeom prst="rect">
            <a:avLst/>
          </a:prstGeom>
        </p:spPr>
        <p:txBody>
          <a:bodyPr wrap="square">
            <a:spAutoFit/>
          </a:bodyPr>
          <a:lstStyle/>
          <a:p>
            <a:r>
              <a:rPr lang="en-US" altLang="en-US" sz="1800" b="1" i="1" dirty="0" smtClean="0">
                <a:solidFill>
                  <a:schemeClr val="bg1"/>
                </a:solidFill>
                <a:latin typeface="Times New Roman" pitchFamily="18" charset="0"/>
              </a:rPr>
              <a:t>VIIRS 375 </a:t>
            </a:r>
            <a:r>
              <a:rPr lang="en-US" altLang="en-US" sz="1800" b="1" i="1" dirty="0">
                <a:solidFill>
                  <a:schemeClr val="bg1"/>
                </a:solidFill>
                <a:latin typeface="Times New Roman" pitchFamily="18" charset="0"/>
              </a:rPr>
              <a:t>m </a:t>
            </a:r>
            <a:endParaRPr lang="en-US" sz="1800" b="1" dirty="0">
              <a:solidFill>
                <a:schemeClr val="bg1"/>
              </a:solidFill>
            </a:endParaRPr>
          </a:p>
        </p:txBody>
      </p:sp>
      <p:sp>
        <p:nvSpPr>
          <p:cNvPr id="26" name="Rectangle 25"/>
          <p:cNvSpPr/>
          <p:nvPr/>
        </p:nvSpPr>
        <p:spPr>
          <a:xfrm>
            <a:off x="3097846" y="1855529"/>
            <a:ext cx="2565481" cy="369332"/>
          </a:xfrm>
          <a:prstGeom prst="rect">
            <a:avLst/>
          </a:prstGeom>
        </p:spPr>
        <p:txBody>
          <a:bodyPr wrap="square">
            <a:spAutoFit/>
          </a:bodyPr>
          <a:lstStyle/>
          <a:p>
            <a:r>
              <a:rPr lang="en-US" altLang="en-US" sz="1800" b="1" i="1" dirty="0" err="1" smtClean="0">
                <a:solidFill>
                  <a:schemeClr val="bg1"/>
                </a:solidFill>
                <a:latin typeface="Times New Roman" pitchFamily="18" charset="0"/>
              </a:rPr>
              <a:t>Suomi</a:t>
            </a:r>
            <a:r>
              <a:rPr lang="en-US" altLang="en-US" sz="1800" b="1" i="1" dirty="0" smtClean="0">
                <a:solidFill>
                  <a:schemeClr val="bg1"/>
                </a:solidFill>
                <a:latin typeface="Times New Roman" pitchFamily="18" charset="0"/>
              </a:rPr>
              <a:t>-NPP VIIRS 750m</a:t>
            </a:r>
            <a:endParaRPr lang="en-US" sz="1800" b="1" dirty="0">
              <a:solidFill>
                <a:schemeClr val="bg1"/>
              </a:solidFill>
            </a:endParaRPr>
          </a:p>
        </p:txBody>
      </p:sp>
      <p:sp>
        <p:nvSpPr>
          <p:cNvPr id="27" name="Rectangle 26"/>
          <p:cNvSpPr/>
          <p:nvPr/>
        </p:nvSpPr>
        <p:spPr>
          <a:xfrm>
            <a:off x="189145" y="1844034"/>
            <a:ext cx="2241240" cy="367633"/>
          </a:xfrm>
          <a:prstGeom prst="rect">
            <a:avLst/>
          </a:prstGeom>
        </p:spPr>
        <p:txBody>
          <a:bodyPr wrap="square">
            <a:spAutoFit/>
          </a:bodyPr>
          <a:lstStyle/>
          <a:p>
            <a:pPr algn="ctr"/>
            <a:r>
              <a:rPr lang="en-US" altLang="en-US" sz="1800" b="1" i="1" dirty="0" smtClean="0">
                <a:solidFill>
                  <a:schemeClr val="bg1"/>
                </a:solidFill>
                <a:latin typeface="Times New Roman" pitchFamily="18" charset="0"/>
              </a:rPr>
              <a:t>Aqua MODIS </a:t>
            </a:r>
            <a:r>
              <a:rPr lang="en-US" altLang="en-US" sz="1800" b="1" i="1" dirty="0">
                <a:solidFill>
                  <a:schemeClr val="bg1"/>
                </a:solidFill>
                <a:latin typeface="Times New Roman" pitchFamily="18" charset="0"/>
              </a:rPr>
              <a:t>1 </a:t>
            </a:r>
            <a:r>
              <a:rPr lang="en-US" altLang="en-US" sz="1800" b="1" i="1" dirty="0" smtClean="0">
                <a:solidFill>
                  <a:schemeClr val="bg1"/>
                </a:solidFill>
                <a:latin typeface="Times New Roman" pitchFamily="18" charset="0"/>
              </a:rPr>
              <a:t>km</a:t>
            </a:r>
            <a:endParaRPr lang="en-US" sz="1800" b="1" dirty="0">
              <a:solidFill>
                <a:schemeClr val="bg1"/>
              </a:solidFill>
            </a:endParaRPr>
          </a:p>
        </p:txBody>
      </p:sp>
      <p:sp>
        <p:nvSpPr>
          <p:cNvPr id="4" name="TextBox 3"/>
          <p:cNvSpPr txBox="1"/>
          <p:nvPr/>
        </p:nvSpPr>
        <p:spPr>
          <a:xfrm>
            <a:off x="110387" y="4567794"/>
            <a:ext cx="4401832" cy="2308324"/>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latin typeface="Helvetica" panose="020B0604020202020204" pitchFamily="34" charset="0"/>
                <a:cs typeface="Helvetica" panose="020B0604020202020204" pitchFamily="34" charset="0"/>
              </a:rPr>
              <a:t>NASA, NOAA, Germany, Brazil, </a:t>
            </a:r>
            <a:r>
              <a:rPr lang="en-US" sz="1800" b="1" dirty="0">
                <a:latin typeface="Helvetica" panose="020B0604020202020204" pitchFamily="34" charset="0"/>
                <a:cs typeface="Helvetica" panose="020B0604020202020204" pitchFamily="34" charset="0"/>
              </a:rPr>
              <a:t>U.K. </a:t>
            </a:r>
            <a:r>
              <a:rPr lang="en-US" sz="1800" b="1" dirty="0" smtClean="0">
                <a:latin typeface="Helvetica" panose="020B0604020202020204" pitchFamily="34" charset="0"/>
                <a:cs typeface="Helvetica" panose="020B0604020202020204" pitchFamily="34" charset="0"/>
              </a:rPr>
              <a:t>and START validation campaign in South Africa’s Kruger National Park included local fire managers</a:t>
            </a:r>
            <a:r>
              <a:rPr lang="en-US" sz="1800" b="1" dirty="0">
                <a:latin typeface="Helvetica" panose="020B0604020202020204" pitchFamily="34" charset="0"/>
                <a:cs typeface="Helvetica" panose="020B0604020202020204" pitchFamily="34" charset="0"/>
              </a:rPr>
              <a:t>;</a:t>
            </a:r>
            <a:endParaRPr lang="en-US" sz="1800" b="1"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800" b="1" dirty="0" smtClean="0">
                <a:latin typeface="Helvetica" panose="020B0604020202020204" pitchFamily="34" charset="0"/>
                <a:cs typeface="Helvetica" panose="020B0604020202020204" pitchFamily="34" charset="0"/>
              </a:rPr>
              <a:t>Capacity building training held for South African delegates; and</a:t>
            </a:r>
          </a:p>
          <a:p>
            <a:pPr marL="285750" indent="-285750">
              <a:buFont typeface="Arial" panose="020B0604020202020204" pitchFamily="34" charset="0"/>
              <a:buChar char="•"/>
            </a:pPr>
            <a:r>
              <a:rPr lang="en-US" sz="1800" b="1" dirty="0" smtClean="0">
                <a:latin typeface="Helvetica" panose="020B0604020202020204" pitchFamily="34" charset="0"/>
                <a:cs typeface="Helvetica" panose="020B0604020202020204" pitchFamily="34" charset="0"/>
              </a:rPr>
              <a:t>South Africans continue to use the data to manage wildfires in Kruger.</a:t>
            </a:r>
          </a:p>
        </p:txBody>
      </p:sp>
      <p:sp>
        <p:nvSpPr>
          <p:cNvPr id="11" name="Rectangle 10"/>
          <p:cNvSpPr/>
          <p:nvPr/>
        </p:nvSpPr>
        <p:spPr>
          <a:xfrm>
            <a:off x="0" y="4211686"/>
            <a:ext cx="9039079" cy="369332"/>
          </a:xfrm>
          <a:prstGeom prst="rect">
            <a:avLst/>
          </a:prstGeom>
        </p:spPr>
        <p:txBody>
          <a:bodyPr wrap="square">
            <a:spAutoFit/>
          </a:bodyPr>
          <a:lstStyle/>
          <a:p>
            <a:pPr algn="ctr"/>
            <a:r>
              <a:rPr lang="en-US" altLang="en-US" sz="1800" b="1" dirty="0">
                <a:latin typeface="Times New Roman" pitchFamily="18" charset="0"/>
              </a:rPr>
              <a:t>W</a:t>
            </a:r>
            <a:r>
              <a:rPr lang="en-US" altLang="en-US" sz="1800" b="1" dirty="0" smtClean="0">
                <a:latin typeface="Times New Roman" pitchFamily="18" charset="0"/>
              </a:rPr>
              <a:t>ildfire progression: Comparing MODIS </a:t>
            </a:r>
            <a:r>
              <a:rPr lang="en-US" altLang="en-US" b="1" dirty="0">
                <a:latin typeface="Times New Roman" pitchFamily="18" charset="0"/>
              </a:rPr>
              <a:t>&amp;</a:t>
            </a:r>
            <a:r>
              <a:rPr lang="en-US" altLang="en-US" sz="1800" b="1" dirty="0" smtClean="0">
                <a:latin typeface="Times New Roman" pitchFamily="18" charset="0"/>
              </a:rPr>
              <a:t> </a:t>
            </a:r>
            <a:r>
              <a:rPr lang="en-US" altLang="en-US" sz="1800" b="1" dirty="0" smtClean="0">
                <a:latin typeface="Times New Roman" pitchFamily="18" charset="0"/>
              </a:rPr>
              <a:t>VIIRS 750 </a:t>
            </a:r>
            <a:r>
              <a:rPr lang="en-US" altLang="en-US" b="1" dirty="0">
                <a:latin typeface="Times New Roman" pitchFamily="18" charset="0"/>
              </a:rPr>
              <a:t>&amp;</a:t>
            </a:r>
            <a:r>
              <a:rPr lang="en-US" altLang="en-US" sz="1800" b="1" dirty="0" smtClean="0">
                <a:latin typeface="Times New Roman" pitchFamily="18" charset="0"/>
              </a:rPr>
              <a:t> </a:t>
            </a:r>
            <a:r>
              <a:rPr lang="en-US" altLang="en-US" sz="1800" b="1" dirty="0" smtClean="0">
                <a:latin typeface="Times New Roman" pitchFamily="18" charset="0"/>
              </a:rPr>
              <a:t>375m </a:t>
            </a:r>
            <a:r>
              <a:rPr lang="en-US" altLang="en-US" sz="1800" b="1" dirty="0" smtClean="0">
                <a:latin typeface="Times New Roman" pitchFamily="18" charset="0"/>
              </a:rPr>
              <a:t>products: Schroeder et al.</a:t>
            </a:r>
            <a:endParaRPr lang="en-US" sz="1800" b="1" dirty="0"/>
          </a:p>
        </p:txBody>
      </p:sp>
    </p:spTree>
    <p:extLst>
      <p:ext uri="{BB962C8B-B14F-4D97-AF65-F5344CB8AC3E}">
        <p14:creationId xmlns:p14="http://schemas.microsoft.com/office/powerpoint/2010/main" val="225561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4" descr="wheat_filed_burning_AR_rice_in_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166813"/>
            <a:ext cx="39116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ChangeArrowheads="1"/>
          </p:cNvSpPr>
          <p:nvPr/>
        </p:nvSpPr>
        <p:spPr bwMode="auto">
          <a:xfrm>
            <a:off x="2093913" y="585788"/>
            <a:ext cx="6794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b="1">
              <a:solidFill>
                <a:schemeClr val="bg1"/>
              </a:solidFill>
              <a:latin typeface="Arial" charset="0"/>
            </a:endParaRPr>
          </a:p>
        </p:txBody>
      </p:sp>
      <p:sp>
        <p:nvSpPr>
          <p:cNvPr id="4100" name="Rectangle 4"/>
          <p:cNvSpPr>
            <a:spLocks noChangeArrowheads="1"/>
          </p:cNvSpPr>
          <p:nvPr/>
        </p:nvSpPr>
        <p:spPr bwMode="auto">
          <a:xfrm>
            <a:off x="3997325" y="1364082"/>
            <a:ext cx="5105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buClr>
                <a:schemeClr val="bg1"/>
              </a:buClr>
              <a:buSzPct val="200000"/>
            </a:pPr>
            <a:r>
              <a:rPr lang="en-US" altLang="en-US" sz="1400" b="1" dirty="0" smtClean="0">
                <a:solidFill>
                  <a:schemeClr val="bg1"/>
                </a:solidFill>
                <a:latin typeface="Arial" charset="0"/>
              </a:rPr>
              <a:t>Quantifying </a:t>
            </a:r>
            <a:r>
              <a:rPr lang="en-US" altLang="en-US" sz="1400" b="1" dirty="0">
                <a:solidFill>
                  <a:schemeClr val="bg1"/>
                </a:solidFill>
                <a:latin typeface="Arial" charset="0"/>
              </a:rPr>
              <a:t>Cropland Burning and Related Emissions Using NASA Sensors</a:t>
            </a:r>
            <a:endParaRPr lang="en-US" altLang="en-US" sz="1400" b="1" dirty="0">
              <a:solidFill>
                <a:schemeClr val="bg1"/>
              </a:solidFill>
            </a:endParaRPr>
          </a:p>
          <a:p>
            <a:pPr algn="l" eaLnBrk="1" hangingPunct="1">
              <a:spcBef>
                <a:spcPct val="20000"/>
              </a:spcBef>
              <a:buFontTx/>
              <a:buBlip>
                <a:blip r:embed="rId4"/>
              </a:buBlip>
            </a:pPr>
            <a:r>
              <a:rPr lang="en-US" altLang="en-US" sz="1400" dirty="0">
                <a:solidFill>
                  <a:schemeClr val="bg1"/>
                </a:solidFill>
                <a:latin typeface="Arial" charset="0"/>
              </a:rPr>
              <a:t> McCarty refined MODIS based cropland burned algorithm to produce county, state, and </a:t>
            </a:r>
            <a:r>
              <a:rPr lang="en-US" altLang="en-US" sz="1400" dirty="0" err="1">
                <a:solidFill>
                  <a:schemeClr val="bg1"/>
                </a:solidFill>
                <a:latin typeface="Arial" charset="0"/>
              </a:rPr>
              <a:t>lat</a:t>
            </a:r>
            <a:r>
              <a:rPr lang="en-US" altLang="en-US" sz="1400" dirty="0">
                <a:solidFill>
                  <a:schemeClr val="bg1"/>
                </a:solidFill>
                <a:latin typeface="Arial" charset="0"/>
              </a:rPr>
              <a:t>/long specific emission estimates for contiguous U.S. (CONUS) for 25 atmospheric species and 21 crop types (Figure 1). </a:t>
            </a:r>
            <a:r>
              <a:rPr lang="en-US" altLang="en-US" sz="1400" dirty="0" smtClean="0">
                <a:solidFill>
                  <a:schemeClr val="bg1"/>
                </a:solidFill>
                <a:latin typeface="Arial" charset="0"/>
              </a:rPr>
              <a:t> </a:t>
            </a:r>
          </a:p>
          <a:p>
            <a:pPr algn="l" eaLnBrk="1" hangingPunct="1">
              <a:spcBef>
                <a:spcPct val="20000"/>
              </a:spcBef>
              <a:buFontTx/>
              <a:buBlip>
                <a:blip r:embed="rId4"/>
              </a:buBlip>
            </a:pPr>
            <a:r>
              <a:rPr lang="en-US" altLang="en-US" sz="1400" dirty="0" smtClean="0">
                <a:solidFill>
                  <a:schemeClr val="bg1"/>
                </a:solidFill>
                <a:latin typeface="Arial" charset="0"/>
              </a:rPr>
              <a:t>Include </a:t>
            </a:r>
            <a:r>
              <a:rPr lang="en-US" altLang="en-US" sz="1400" dirty="0">
                <a:solidFill>
                  <a:schemeClr val="bg1"/>
                </a:solidFill>
                <a:latin typeface="Arial" charset="0"/>
              </a:rPr>
              <a:t>as the official source of cropland burning emissions for 2011EPA’s National Emissions </a:t>
            </a:r>
            <a:r>
              <a:rPr lang="en-US" altLang="en-US" sz="1400" dirty="0" smtClean="0">
                <a:solidFill>
                  <a:schemeClr val="bg1"/>
                </a:solidFill>
                <a:latin typeface="Arial" charset="0"/>
              </a:rPr>
              <a:t>Inventory.</a:t>
            </a:r>
          </a:p>
          <a:p>
            <a:pPr algn="l" eaLnBrk="1" hangingPunct="1">
              <a:spcBef>
                <a:spcPct val="20000"/>
              </a:spcBef>
              <a:buFontTx/>
              <a:buBlip>
                <a:blip r:embed="rId4"/>
              </a:buBlip>
            </a:pPr>
            <a:r>
              <a:rPr lang="en-US" altLang="en-US" sz="1400" dirty="0" smtClean="0">
                <a:solidFill>
                  <a:schemeClr val="bg1"/>
                </a:solidFill>
                <a:latin typeface="Arial" charset="0"/>
              </a:rPr>
              <a:t>Provided </a:t>
            </a:r>
            <a:r>
              <a:rPr lang="en-US" altLang="en-US" sz="1400" dirty="0">
                <a:solidFill>
                  <a:schemeClr val="bg1"/>
                </a:solidFill>
                <a:latin typeface="Arial" charset="0"/>
              </a:rPr>
              <a:t>detailed uncertainty analyses upon request from state environmental agencies.</a:t>
            </a:r>
          </a:p>
          <a:p>
            <a:pPr lvl="1" algn="l" eaLnBrk="1" hangingPunct="1">
              <a:spcBef>
                <a:spcPct val="20000"/>
              </a:spcBef>
              <a:buFontTx/>
              <a:buBlip>
                <a:blip r:embed="rId4"/>
              </a:buBlip>
            </a:pPr>
            <a:r>
              <a:rPr lang="en-US" altLang="en-US" sz="1400" dirty="0">
                <a:solidFill>
                  <a:schemeClr val="bg1"/>
                </a:solidFill>
                <a:latin typeface="Arial" charset="0"/>
                <a:cs typeface="Arial" charset="0"/>
              </a:rPr>
              <a:t>NASA Applications contract # NNX12AQ90G; </a:t>
            </a:r>
            <a:r>
              <a:rPr lang="en-US" altLang="en-US" sz="1400" dirty="0" smtClean="0">
                <a:solidFill>
                  <a:schemeClr val="bg1"/>
                </a:solidFill>
                <a:latin typeface="Arial" charset="0"/>
                <a:cs typeface="Arial" charset="0"/>
              </a:rPr>
              <a:t>PI: </a:t>
            </a:r>
            <a:r>
              <a:rPr lang="en-US" altLang="en-US" sz="1400" dirty="0">
                <a:solidFill>
                  <a:schemeClr val="bg1"/>
                </a:solidFill>
                <a:latin typeface="Arial" charset="0"/>
                <a:cs typeface="Arial" charset="0"/>
              </a:rPr>
              <a:t>Soja. </a:t>
            </a:r>
          </a:p>
          <a:p>
            <a:pPr lvl="1" algn="l" eaLnBrk="1" hangingPunct="1">
              <a:spcBef>
                <a:spcPct val="20000"/>
              </a:spcBef>
            </a:pPr>
            <a:endParaRPr lang="en-US" altLang="en-US" sz="1400" dirty="0">
              <a:solidFill>
                <a:schemeClr val="bg1"/>
              </a:solidFill>
              <a:latin typeface="Arial" charset="0"/>
              <a:cs typeface="Arial" charset="0"/>
            </a:endParaRPr>
          </a:p>
          <a:p>
            <a:pPr algn="l">
              <a:spcBef>
                <a:spcPct val="20000"/>
              </a:spcBef>
              <a:buClr>
                <a:schemeClr val="bg1"/>
              </a:buClr>
              <a:buSzPct val="200000"/>
              <a:buFont typeface="ZapfDingbats" pitchFamily="82" charset="2"/>
              <a:buNone/>
            </a:pPr>
            <a:endParaRPr lang="en-US" altLang="en-US" sz="1400" b="1" dirty="0">
              <a:solidFill>
                <a:schemeClr val="bg1"/>
              </a:solidFill>
            </a:endParaRPr>
          </a:p>
        </p:txBody>
      </p:sp>
      <p:sp>
        <p:nvSpPr>
          <p:cNvPr id="4101" name="Rectangle 16"/>
          <p:cNvSpPr>
            <a:spLocks noGrp="1" noChangeArrowheads="1"/>
          </p:cNvSpPr>
          <p:nvPr>
            <p:ph type="title" idx="4294967295"/>
          </p:nvPr>
        </p:nvSpPr>
        <p:spPr>
          <a:xfrm>
            <a:off x="169321" y="121820"/>
            <a:ext cx="8719092" cy="942975"/>
          </a:xfrm>
          <a:noFill/>
        </p:spPr>
        <p:txBody>
          <a:bodyPr>
            <a:noAutofit/>
          </a:bodyPr>
          <a:lstStyle/>
          <a:p>
            <a:r>
              <a:rPr lang="en-US" altLang="en-US" sz="2400" b="1" dirty="0" smtClean="0">
                <a:solidFill>
                  <a:schemeClr val="bg1"/>
                </a:solidFill>
                <a:latin typeface="Arial" charset="0"/>
              </a:rPr>
              <a:t/>
            </a:r>
            <a:br>
              <a:rPr lang="en-US" altLang="en-US" sz="2400" b="1" dirty="0" smtClean="0">
                <a:solidFill>
                  <a:schemeClr val="bg1"/>
                </a:solidFill>
                <a:latin typeface="Arial" charset="0"/>
              </a:rPr>
            </a:br>
            <a:r>
              <a:rPr lang="en-US" altLang="en-US" sz="2800" b="1" dirty="0" smtClean="0">
                <a:solidFill>
                  <a:schemeClr val="bg1"/>
                </a:solidFill>
              </a:rPr>
              <a:t>Informing U.S. National Emissions Inventories:</a:t>
            </a:r>
            <a:r>
              <a:rPr lang="en-US" altLang="en-US" sz="2400" b="1" dirty="0" smtClean="0">
                <a:solidFill>
                  <a:schemeClr val="bg1"/>
                </a:solidFill>
              </a:rPr>
              <a:t/>
            </a:r>
            <a:br>
              <a:rPr lang="en-US" altLang="en-US" sz="2400" b="1" dirty="0" smtClean="0">
                <a:solidFill>
                  <a:schemeClr val="bg1"/>
                </a:solidFill>
              </a:rPr>
            </a:br>
            <a:r>
              <a:rPr lang="en-US" altLang="en-US" sz="2400" b="1" dirty="0" smtClean="0">
                <a:solidFill>
                  <a:schemeClr val="bg1"/>
                </a:solidFill>
              </a:rPr>
              <a:t> Rule and Regulatory setting ultimately for improving human health</a:t>
            </a:r>
            <a:r>
              <a:rPr lang="en-US" altLang="en-US" sz="2400" b="1" dirty="0" smtClean="0">
                <a:solidFill>
                  <a:schemeClr val="bg1"/>
                </a:solidFill>
                <a:latin typeface="Arial" charset="0"/>
              </a:rPr>
              <a:t/>
            </a:r>
            <a:br>
              <a:rPr lang="en-US" altLang="en-US" sz="2400" b="1" dirty="0" smtClean="0">
                <a:solidFill>
                  <a:schemeClr val="bg1"/>
                </a:solidFill>
                <a:latin typeface="Arial" charset="0"/>
              </a:rPr>
            </a:br>
            <a:endParaRPr lang="en-US" altLang="en-US" sz="2400" b="1" dirty="0" smtClean="0">
              <a:solidFill>
                <a:schemeClr val="bg1"/>
              </a:solidFill>
              <a:latin typeface="Arial" charset="0"/>
            </a:endParaRPr>
          </a:p>
        </p:txBody>
      </p:sp>
      <p:sp>
        <p:nvSpPr>
          <p:cNvPr id="4102" name="Text Box 23"/>
          <p:cNvSpPr txBox="1">
            <a:spLocks noChangeArrowheads="1"/>
          </p:cNvSpPr>
          <p:nvPr/>
        </p:nvSpPr>
        <p:spPr bwMode="auto">
          <a:xfrm>
            <a:off x="38100" y="2674916"/>
            <a:ext cx="4038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algn="ctr" defTabSz="966788" eaLnBrk="0" fontAlgn="base" hangingPunct="0">
              <a:spcBef>
                <a:spcPct val="0"/>
              </a:spcBef>
              <a:spcAft>
                <a:spcPct val="0"/>
              </a:spcAft>
              <a:defRPr sz="2400">
                <a:solidFill>
                  <a:schemeClr val="tx1"/>
                </a:solidFill>
                <a:latin typeface="Times New Roman" pitchFamily="18" charset="0"/>
              </a:defRPr>
            </a:lvl6pPr>
            <a:lvl7pPr marL="2971800" indent="-228600" algn="ctr" defTabSz="966788" eaLnBrk="0" fontAlgn="base" hangingPunct="0">
              <a:spcBef>
                <a:spcPct val="0"/>
              </a:spcBef>
              <a:spcAft>
                <a:spcPct val="0"/>
              </a:spcAft>
              <a:defRPr sz="2400">
                <a:solidFill>
                  <a:schemeClr val="tx1"/>
                </a:solidFill>
                <a:latin typeface="Times New Roman" pitchFamily="18" charset="0"/>
              </a:defRPr>
            </a:lvl7pPr>
            <a:lvl8pPr marL="3429000" indent="-228600" algn="ctr" defTabSz="966788" eaLnBrk="0" fontAlgn="base" hangingPunct="0">
              <a:spcBef>
                <a:spcPct val="0"/>
              </a:spcBef>
              <a:spcAft>
                <a:spcPct val="0"/>
              </a:spcAft>
              <a:defRPr sz="2400">
                <a:solidFill>
                  <a:schemeClr val="tx1"/>
                </a:solidFill>
                <a:latin typeface="Times New Roman" pitchFamily="18" charset="0"/>
              </a:defRPr>
            </a:lvl8pPr>
            <a:lvl9pPr marL="3886200" indent="-228600" algn="ctr" defTabSz="966788"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dirty="0">
                <a:latin typeface="Arial Narrow" pitchFamily="34" charset="0"/>
              </a:rPr>
              <a:t>Cropland burning affects local and regional air quality, is a consistent source of emissions, and, as  source of  GHG /short-lived climate forcers, its impact on climate is not well understood (photo by J. McCarty).</a:t>
            </a:r>
          </a:p>
        </p:txBody>
      </p:sp>
      <p:pic>
        <p:nvPicPr>
          <p:cNvPr id="4104" name="Picture 14" descr="annual.emis.pm25.ei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 y="3667125"/>
            <a:ext cx="394335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15"/>
          <p:cNvSpPr>
            <a:spLocks noChangeArrowheads="1"/>
          </p:cNvSpPr>
          <p:nvPr/>
        </p:nvSpPr>
        <p:spPr bwMode="auto">
          <a:xfrm>
            <a:off x="4419600" y="6521450"/>
            <a:ext cx="48577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100" b="1"/>
              <a:t>Figure 1.</a:t>
            </a:r>
            <a:r>
              <a:rPr lang="en-US" altLang="en-US" sz="1100"/>
              <a:t> PM2.5 emissions for cropland burning in the CONUS by crop type.</a:t>
            </a:r>
          </a:p>
        </p:txBody>
      </p:sp>
      <p:sp>
        <p:nvSpPr>
          <p:cNvPr id="4106" name="Rectangle 16"/>
          <p:cNvSpPr>
            <a:spLocks noChangeArrowheads="1"/>
          </p:cNvSpPr>
          <p:nvPr/>
        </p:nvSpPr>
        <p:spPr bwMode="auto">
          <a:xfrm>
            <a:off x="-57150" y="6538913"/>
            <a:ext cx="48577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100" b="1"/>
              <a:t>Figure 2.</a:t>
            </a:r>
            <a:r>
              <a:rPr lang="en-US" altLang="en-US" sz="1100"/>
              <a:t> CMAQ modeling of annual cropland burning emissions for 2006. </a:t>
            </a:r>
          </a:p>
        </p:txBody>
      </p:sp>
      <p:pic>
        <p:nvPicPr>
          <p:cNvPr id="1026" name="Picture 2" descr="5October2004ASTER_Active Fi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5785" y="3629024"/>
            <a:ext cx="270374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2June2003ASTER_Active Fi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8985" y="3629024"/>
            <a:ext cx="270374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6"/>
          <p:cNvSpPr txBox="1">
            <a:spLocks noChangeArrowheads="1"/>
          </p:cNvSpPr>
          <p:nvPr/>
        </p:nvSpPr>
        <p:spPr>
          <a:xfrm>
            <a:off x="6609243" y="925701"/>
            <a:ext cx="2534757" cy="482223"/>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1600" b="1" dirty="0" smtClean="0">
                <a:solidFill>
                  <a:schemeClr val="bg1"/>
                </a:solidFill>
                <a:latin typeface="Arial" charset="0"/>
              </a:rPr>
              <a:t/>
            </a:r>
            <a:br>
              <a:rPr lang="en-US" altLang="en-US" sz="1600" b="1" dirty="0" smtClean="0">
                <a:solidFill>
                  <a:schemeClr val="bg1"/>
                </a:solidFill>
                <a:latin typeface="Arial" charset="0"/>
              </a:rPr>
            </a:br>
            <a:r>
              <a:rPr lang="en-US" altLang="en-US" sz="1600" b="1" dirty="0" smtClean="0">
                <a:solidFill>
                  <a:schemeClr val="bg1"/>
                </a:solidFill>
                <a:latin typeface="Arial" charset="0"/>
              </a:rPr>
              <a:t>Jessica L. McCarty, PhD</a:t>
            </a:r>
            <a:br>
              <a:rPr lang="en-US" altLang="en-US" sz="1600" b="1" dirty="0" smtClean="0">
                <a:solidFill>
                  <a:schemeClr val="bg1"/>
                </a:solidFill>
                <a:latin typeface="Arial" charset="0"/>
              </a:rPr>
            </a:br>
            <a:endParaRPr lang="en-US" altLang="en-US" sz="1600" b="1" dirty="0" smtClean="0">
              <a:solidFill>
                <a:schemeClr val="bg1"/>
              </a:solidFill>
              <a:latin typeface="Arial" charset="0"/>
            </a:endParaRPr>
          </a:p>
        </p:txBody>
      </p:sp>
    </p:spTree>
    <p:extLst>
      <p:ext uri="{BB962C8B-B14F-4D97-AF65-F5344CB8AC3E}">
        <p14:creationId xmlns:p14="http://schemas.microsoft.com/office/powerpoint/2010/main" val="411449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cstate="print"/>
          <a:srcRect/>
          <a:stretch>
            <a:fillRect/>
          </a:stretch>
        </p:blipFill>
        <p:spPr bwMode="auto">
          <a:xfrm>
            <a:off x="1" y="0"/>
            <a:ext cx="9145588" cy="6859588"/>
          </a:xfrm>
          <a:prstGeom prst="rect">
            <a:avLst/>
          </a:prstGeom>
          <a:noFill/>
          <a:ln w="9525">
            <a:noFill/>
            <a:miter lim="800000"/>
            <a:headEnd/>
            <a:tailEnd/>
          </a:ln>
        </p:spPr>
      </p:pic>
      <p:sp>
        <p:nvSpPr>
          <p:cNvPr id="59395" name="Text Box 4"/>
          <p:cNvSpPr txBox="1">
            <a:spLocks noChangeArrowheads="1"/>
          </p:cNvSpPr>
          <p:nvPr/>
        </p:nvSpPr>
        <p:spPr bwMode="auto">
          <a:xfrm>
            <a:off x="98612" y="1091702"/>
            <a:ext cx="8878702" cy="5816965"/>
          </a:xfrm>
          <a:prstGeom prst="rect">
            <a:avLst/>
          </a:prstGeom>
          <a:noFill/>
          <a:ln w="9525">
            <a:noFill/>
            <a:miter lim="800000"/>
            <a:headEnd/>
            <a:tailEnd/>
          </a:ln>
        </p:spPr>
        <p:txBody>
          <a:bodyPr wrap="square" lIns="91429" tIns="45714" rIns="91429" bIns="45714">
            <a:spAutoFit/>
          </a:bodyPr>
          <a:lstStyle/>
          <a:p>
            <a:pPr algn="r" eaLnBrk="0" fontAlgn="base" hangingPunct="0">
              <a:spcBef>
                <a:spcPct val="0"/>
              </a:spcBef>
              <a:spcAft>
                <a:spcPct val="0"/>
              </a:spcAft>
            </a:pPr>
            <a:r>
              <a:rPr lang="en-US" sz="3200" b="1" i="1" dirty="0">
                <a:solidFill>
                  <a:srgbClr val="FFFFFF"/>
                </a:solidFill>
              </a:rPr>
              <a:t>Earth Science Serving Society:  </a:t>
            </a:r>
            <a:br>
              <a:rPr lang="en-US" sz="3200" b="1" i="1" dirty="0">
                <a:solidFill>
                  <a:srgbClr val="FFFFFF"/>
                </a:solidFill>
              </a:rPr>
            </a:br>
            <a:r>
              <a:rPr lang="en-US" sz="3200" b="1" i="1" dirty="0">
                <a:solidFill>
                  <a:srgbClr val="FFFFFF"/>
                </a:solidFill>
              </a:rPr>
              <a:t>NASA Earth </a:t>
            </a:r>
            <a:r>
              <a:rPr lang="en-US" sz="3200" b="1" i="1" dirty="0" smtClean="0">
                <a:solidFill>
                  <a:srgbClr val="FFFFFF"/>
                </a:solidFill>
              </a:rPr>
              <a:t>Science Applications Program -  Wildland Fire</a:t>
            </a:r>
            <a:endParaRPr lang="en-US" sz="3200" b="1" i="1" dirty="0">
              <a:solidFill>
                <a:srgbClr val="FFFFFF"/>
              </a:solidFill>
            </a:endParaRPr>
          </a:p>
          <a:p>
            <a:pPr algn="r" eaLnBrk="0" fontAlgn="base" hangingPunct="0">
              <a:spcBef>
                <a:spcPct val="0"/>
              </a:spcBef>
              <a:spcAft>
                <a:spcPct val="0"/>
              </a:spcAft>
            </a:pPr>
            <a:endParaRPr lang="en-US" i="1" dirty="0" smtClean="0">
              <a:solidFill>
                <a:srgbClr val="FFFFFF"/>
              </a:solidFill>
            </a:endParaRPr>
          </a:p>
          <a:p>
            <a:pPr algn="r" eaLnBrk="0" fontAlgn="base" hangingPunct="0">
              <a:spcBef>
                <a:spcPct val="0"/>
              </a:spcBef>
              <a:spcAft>
                <a:spcPct val="0"/>
              </a:spcAft>
            </a:pPr>
            <a:endParaRPr lang="en-US" i="1" dirty="0">
              <a:solidFill>
                <a:srgbClr val="FFFFFF"/>
              </a:solidFill>
            </a:endParaRPr>
          </a:p>
          <a:p>
            <a:pPr algn="r" eaLnBrk="0" fontAlgn="base" hangingPunct="0">
              <a:spcBef>
                <a:spcPct val="0"/>
              </a:spcBef>
              <a:spcAft>
                <a:spcPct val="0"/>
              </a:spcAft>
            </a:pPr>
            <a:r>
              <a:rPr lang="en-US" sz="2400" i="1" dirty="0" smtClean="0">
                <a:solidFill>
                  <a:srgbClr val="FFFFFF"/>
                </a:solidFill>
              </a:rPr>
              <a:t>Amber Soja and Vince Ambrosia</a:t>
            </a:r>
            <a:endParaRPr lang="en-US" sz="2400" i="1" dirty="0">
              <a:solidFill>
                <a:srgbClr val="FFFFFF"/>
              </a:solidFill>
            </a:endParaRPr>
          </a:p>
          <a:p>
            <a:pPr algn="r" eaLnBrk="0" fontAlgn="base" hangingPunct="0">
              <a:spcBef>
                <a:spcPct val="0"/>
              </a:spcBef>
              <a:spcAft>
                <a:spcPct val="0"/>
              </a:spcAft>
            </a:pPr>
            <a:r>
              <a:rPr lang="en-US" sz="2400" i="1" dirty="0" smtClean="0">
                <a:solidFill>
                  <a:srgbClr val="FFFFFF"/>
                </a:solidFill>
              </a:rPr>
              <a:t>Associate Program Managers</a:t>
            </a:r>
          </a:p>
          <a:p>
            <a:pPr algn="r" eaLnBrk="0" fontAlgn="base" hangingPunct="0">
              <a:spcBef>
                <a:spcPct val="0"/>
              </a:spcBef>
              <a:spcAft>
                <a:spcPct val="0"/>
              </a:spcAft>
            </a:pPr>
            <a:r>
              <a:rPr lang="en-US" sz="2400" i="1" dirty="0" smtClean="0">
                <a:solidFill>
                  <a:srgbClr val="FFFFFF"/>
                </a:solidFill>
              </a:rPr>
              <a:t>NASA Applied Science Program</a:t>
            </a:r>
          </a:p>
          <a:p>
            <a:pPr algn="r" eaLnBrk="0" fontAlgn="base" hangingPunct="0">
              <a:spcBef>
                <a:spcPct val="0"/>
              </a:spcBef>
              <a:spcAft>
                <a:spcPct val="0"/>
              </a:spcAft>
            </a:pPr>
            <a:r>
              <a:rPr lang="en-US" sz="2400" i="1" dirty="0">
                <a:solidFill>
                  <a:srgbClr val="FFFFFF"/>
                </a:solidFill>
              </a:rPr>
              <a:t>Wildland </a:t>
            </a:r>
            <a:r>
              <a:rPr lang="en-US" sz="2400" i="1" dirty="0" smtClean="0">
                <a:solidFill>
                  <a:srgbClr val="FFFFFF"/>
                </a:solidFill>
              </a:rPr>
              <a:t>Fire</a:t>
            </a:r>
          </a:p>
          <a:p>
            <a:pPr algn="r" eaLnBrk="0" fontAlgn="base" hangingPunct="0">
              <a:spcBef>
                <a:spcPct val="0"/>
              </a:spcBef>
              <a:spcAft>
                <a:spcPct val="0"/>
              </a:spcAft>
            </a:pPr>
            <a:endParaRPr lang="en-US" sz="2400" i="1" dirty="0">
              <a:solidFill>
                <a:srgbClr val="FFFFFF"/>
              </a:solidFill>
            </a:endParaRPr>
          </a:p>
          <a:p>
            <a:pPr algn="r" eaLnBrk="0" fontAlgn="base" hangingPunct="0">
              <a:spcBef>
                <a:spcPct val="0"/>
              </a:spcBef>
              <a:spcAft>
                <a:spcPct val="0"/>
              </a:spcAft>
            </a:pPr>
            <a:r>
              <a:rPr lang="en-US" sz="2400" i="1" dirty="0" smtClean="0">
                <a:solidFill>
                  <a:srgbClr val="FFFFFF"/>
                </a:solidFill>
              </a:rPr>
              <a:t>Lawrence Friedl</a:t>
            </a:r>
          </a:p>
          <a:p>
            <a:pPr algn="r" eaLnBrk="0" fontAlgn="base" hangingPunct="0">
              <a:spcBef>
                <a:spcPct val="0"/>
              </a:spcBef>
              <a:spcAft>
                <a:spcPct val="0"/>
              </a:spcAft>
            </a:pPr>
            <a:r>
              <a:rPr lang="en-US" sz="2400" i="1" dirty="0" smtClean="0">
                <a:solidFill>
                  <a:srgbClr val="FFFFFF"/>
                </a:solidFill>
              </a:rPr>
              <a:t>Program Manager</a:t>
            </a:r>
          </a:p>
          <a:p>
            <a:pPr algn="r" eaLnBrk="0" fontAlgn="base" hangingPunct="0">
              <a:spcBef>
                <a:spcPct val="0"/>
              </a:spcBef>
              <a:spcAft>
                <a:spcPct val="0"/>
              </a:spcAft>
            </a:pPr>
            <a:endParaRPr lang="en-US" sz="2400" i="1" dirty="0">
              <a:solidFill>
                <a:srgbClr val="FFFFFF"/>
              </a:solidFill>
            </a:endParaRPr>
          </a:p>
          <a:p>
            <a:pPr algn="r" eaLnBrk="0" fontAlgn="base" hangingPunct="0">
              <a:spcBef>
                <a:spcPct val="0"/>
              </a:spcBef>
              <a:spcAft>
                <a:spcPct val="0"/>
              </a:spcAft>
            </a:pPr>
            <a:r>
              <a:rPr lang="en-US" sz="2400" i="1" dirty="0">
                <a:solidFill>
                  <a:srgbClr val="FFFFFF"/>
                </a:solidFill>
              </a:rPr>
              <a:t>a</a:t>
            </a:r>
            <a:r>
              <a:rPr lang="en-US" sz="2400" i="1" dirty="0" smtClean="0">
                <a:solidFill>
                  <a:srgbClr val="FFFFFF"/>
                </a:solidFill>
              </a:rPr>
              <a:t>mber.j.soja@nasa.gov</a:t>
            </a:r>
            <a:endParaRPr lang="en-US" sz="2400" i="1" dirty="0">
              <a:solidFill>
                <a:srgbClr val="FFFFFF"/>
              </a:solidFill>
            </a:endParaRPr>
          </a:p>
          <a:p>
            <a:pPr algn="r" eaLnBrk="0" fontAlgn="base" hangingPunct="0">
              <a:spcBef>
                <a:spcPct val="0"/>
              </a:spcBef>
              <a:spcAft>
                <a:spcPct val="0"/>
              </a:spcAft>
            </a:pPr>
            <a:r>
              <a:rPr lang="en-US" sz="2400" dirty="0" smtClean="0">
                <a:solidFill>
                  <a:srgbClr val="FFFFFF"/>
                </a:solidFill>
              </a:rPr>
              <a:t>vincent.g.ambrosia@nasa.gov</a:t>
            </a:r>
            <a:endParaRPr lang="en-US" sz="2400" i="1" dirty="0">
              <a:solidFill>
                <a:srgbClr val="FFFFFF"/>
              </a:solidFill>
            </a:endParaRPr>
          </a:p>
        </p:txBody>
      </p:sp>
      <p:grpSp>
        <p:nvGrpSpPr>
          <p:cNvPr id="4" name="Group 3"/>
          <p:cNvGrpSpPr/>
          <p:nvPr/>
        </p:nvGrpSpPr>
        <p:grpSpPr>
          <a:xfrm>
            <a:off x="206470" y="3939829"/>
            <a:ext cx="3344657" cy="2658001"/>
            <a:chOff x="206470" y="3800129"/>
            <a:chExt cx="3344657" cy="2658001"/>
          </a:xfrm>
        </p:grpSpPr>
        <p:sp>
          <p:nvSpPr>
            <p:cNvPr id="6" name="TextBox 5"/>
            <p:cNvSpPr txBox="1"/>
            <p:nvPr/>
          </p:nvSpPr>
          <p:spPr>
            <a:xfrm>
              <a:off x="206470" y="3800129"/>
              <a:ext cx="2577950" cy="400110"/>
            </a:xfrm>
            <a:prstGeom prst="rect">
              <a:avLst/>
            </a:prstGeom>
            <a:noFill/>
          </p:spPr>
          <p:txBody>
            <a:bodyPr wrap="none" rtlCol="0">
              <a:spAutoFit/>
            </a:bodyPr>
            <a:lstStyle/>
            <a:p>
              <a:r>
                <a:rPr lang="en-US" sz="2000" b="1" dirty="0" smtClean="0">
                  <a:solidFill>
                    <a:schemeClr val="bg1"/>
                  </a:solidFill>
                </a:rPr>
                <a:t>Science Directorate</a:t>
              </a:r>
            </a:p>
          </p:txBody>
        </p:sp>
        <p:sp>
          <p:nvSpPr>
            <p:cNvPr id="7" name="TextBox 6"/>
            <p:cNvSpPr txBox="1"/>
            <p:nvPr/>
          </p:nvSpPr>
          <p:spPr>
            <a:xfrm>
              <a:off x="508141" y="4495484"/>
              <a:ext cx="1880643" cy="400110"/>
            </a:xfrm>
            <a:prstGeom prst="rect">
              <a:avLst/>
            </a:prstGeom>
            <a:noFill/>
          </p:spPr>
          <p:txBody>
            <a:bodyPr wrap="none" rtlCol="0">
              <a:spAutoFit/>
            </a:bodyPr>
            <a:lstStyle/>
            <a:p>
              <a:r>
                <a:rPr lang="en-US" sz="2000" b="1" dirty="0" smtClean="0">
                  <a:solidFill>
                    <a:schemeClr val="bg1"/>
                  </a:solidFill>
                </a:rPr>
                <a:t>Earth Science</a:t>
              </a:r>
            </a:p>
          </p:txBody>
        </p:sp>
        <p:sp>
          <p:nvSpPr>
            <p:cNvPr id="8" name="TextBox 7"/>
            <p:cNvSpPr txBox="1"/>
            <p:nvPr/>
          </p:nvSpPr>
          <p:spPr>
            <a:xfrm>
              <a:off x="787229" y="5220037"/>
              <a:ext cx="2763898" cy="400110"/>
            </a:xfrm>
            <a:prstGeom prst="rect">
              <a:avLst/>
            </a:prstGeom>
            <a:noFill/>
          </p:spPr>
          <p:txBody>
            <a:bodyPr wrap="none" rtlCol="0">
              <a:spAutoFit/>
            </a:bodyPr>
            <a:lstStyle/>
            <a:p>
              <a:r>
                <a:rPr lang="en-US" sz="2000" b="1" dirty="0" smtClean="0">
                  <a:solidFill>
                    <a:schemeClr val="bg1"/>
                  </a:solidFill>
                </a:rPr>
                <a:t>Applications Science</a:t>
              </a:r>
              <a:endParaRPr lang="en-US" sz="2000" b="1" dirty="0">
                <a:solidFill>
                  <a:schemeClr val="bg1"/>
                </a:solidFill>
              </a:endParaRPr>
            </a:p>
          </p:txBody>
        </p:sp>
        <p:sp>
          <p:nvSpPr>
            <p:cNvPr id="9" name="TextBox 8"/>
            <p:cNvSpPr txBox="1"/>
            <p:nvPr/>
          </p:nvSpPr>
          <p:spPr>
            <a:xfrm>
              <a:off x="1210445" y="6058020"/>
              <a:ext cx="1790234" cy="400110"/>
            </a:xfrm>
            <a:prstGeom prst="rect">
              <a:avLst/>
            </a:prstGeom>
            <a:noFill/>
          </p:spPr>
          <p:txBody>
            <a:bodyPr wrap="none" rtlCol="0">
              <a:spAutoFit/>
            </a:bodyPr>
            <a:lstStyle/>
            <a:p>
              <a:r>
                <a:rPr lang="en-US" sz="2000" b="1" dirty="0" smtClean="0">
                  <a:solidFill>
                    <a:schemeClr val="bg1"/>
                  </a:solidFill>
                </a:rPr>
                <a:t>Wildland Fire</a:t>
              </a:r>
              <a:endParaRPr lang="en-US" sz="2000" b="1" dirty="0">
                <a:solidFill>
                  <a:schemeClr val="bg1"/>
                </a:solidFill>
              </a:endParaRPr>
            </a:p>
          </p:txBody>
        </p:sp>
        <p:sp>
          <p:nvSpPr>
            <p:cNvPr id="3" name="Down Arrow 2"/>
            <p:cNvSpPr/>
            <p:nvPr/>
          </p:nvSpPr>
          <p:spPr>
            <a:xfrm>
              <a:off x="619000" y="4200237"/>
              <a:ext cx="400116" cy="295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95271" y="4921667"/>
              <a:ext cx="400116" cy="295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1248404" y="5722530"/>
              <a:ext cx="400116" cy="295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6439440" y="253464"/>
            <a:ext cx="2537874" cy="584775"/>
          </a:xfrm>
          <a:prstGeom prst="rect">
            <a:avLst/>
          </a:prstGeom>
          <a:noFill/>
        </p:spPr>
        <p:txBody>
          <a:bodyPr wrap="none" rtlCol="0">
            <a:spAutoFit/>
          </a:bodyPr>
          <a:lstStyle/>
          <a:p>
            <a:r>
              <a:rPr lang="en-US" sz="3200" b="1" dirty="0" smtClean="0">
                <a:solidFill>
                  <a:schemeClr val="bg1"/>
                </a:solidFill>
                <a:latin typeface="Comic Sans MS" panose="030F0702030302020204" pitchFamily="66" charset="0"/>
              </a:rPr>
              <a:t>Questions ?</a:t>
            </a:r>
            <a:endParaRPr lang="en-US" sz="32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7667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7" name="Picture 11" descr="nwont3-big"/>
          <p:cNvPicPr>
            <a:picLocks noChangeAspect="1" noChangeArrowheads="1"/>
          </p:cNvPicPr>
          <p:nvPr/>
        </p:nvPicPr>
        <p:blipFill>
          <a:blip r:embed="rId2" cstate="print"/>
          <a:srcRect/>
          <a:stretch>
            <a:fillRect/>
          </a:stretch>
        </p:blipFill>
        <p:spPr bwMode="auto">
          <a:xfrm>
            <a:off x="0" y="0"/>
            <a:ext cx="9144000" cy="7029450"/>
          </a:xfrm>
          <a:prstGeom prst="rect">
            <a:avLst/>
          </a:prstGeom>
          <a:noFill/>
        </p:spPr>
      </p:pic>
      <p:grpSp>
        <p:nvGrpSpPr>
          <p:cNvPr id="2" name="Group 5"/>
          <p:cNvGrpSpPr>
            <a:grpSpLocks/>
          </p:cNvGrpSpPr>
          <p:nvPr/>
        </p:nvGrpSpPr>
        <p:grpSpPr bwMode="auto">
          <a:xfrm>
            <a:off x="-36513" y="0"/>
            <a:ext cx="4648201" cy="6858000"/>
            <a:chOff x="48" y="0"/>
            <a:chExt cx="2928" cy="4320"/>
          </a:xfrm>
        </p:grpSpPr>
        <p:pic>
          <p:nvPicPr>
            <p:cNvPr id="562182" name="Picture 6"/>
            <p:cNvPicPr>
              <a:picLocks noChangeAspect="1" noChangeArrowheads="1"/>
            </p:cNvPicPr>
            <p:nvPr/>
          </p:nvPicPr>
          <p:blipFill>
            <a:blip r:embed="rId3" cstate="print"/>
            <a:srcRect/>
            <a:stretch>
              <a:fillRect/>
            </a:stretch>
          </p:blipFill>
          <p:spPr bwMode="auto">
            <a:xfrm>
              <a:off x="48" y="0"/>
              <a:ext cx="2928" cy="4320"/>
            </a:xfrm>
            <a:prstGeom prst="rect">
              <a:avLst/>
            </a:prstGeom>
            <a:noFill/>
          </p:spPr>
        </p:pic>
        <p:sp>
          <p:nvSpPr>
            <p:cNvPr id="562183" name="Text Box 7"/>
            <p:cNvSpPr txBox="1">
              <a:spLocks noChangeArrowheads="1"/>
            </p:cNvSpPr>
            <p:nvPr/>
          </p:nvSpPr>
          <p:spPr bwMode="auto">
            <a:xfrm>
              <a:off x="1056" y="3936"/>
              <a:ext cx="864" cy="288"/>
            </a:xfrm>
            <a:prstGeom prst="rect">
              <a:avLst/>
            </a:prstGeom>
            <a:noFill/>
            <a:ln w="9525">
              <a:noFill/>
              <a:miter lim="800000"/>
              <a:headEnd/>
              <a:tailEnd/>
            </a:ln>
            <a:effectLst/>
          </p:spPr>
          <p:txBody>
            <a:bodyPr wrap="none">
              <a:spAutoFit/>
            </a:bodyPr>
            <a:lstStyle/>
            <a:p>
              <a:pPr eaLnBrk="0" hangingPunct="0"/>
              <a:r>
                <a:rPr lang="en-US" sz="2400" b="1">
                  <a:solidFill>
                    <a:srgbClr val="000000"/>
                  </a:solidFill>
                  <a:latin typeface="Arial" charset="0"/>
                </a:rPr>
                <a:t>summer</a:t>
              </a:r>
            </a:p>
          </p:txBody>
        </p:sp>
        <p:sp>
          <p:nvSpPr>
            <p:cNvPr id="562184" name="Text Box 8"/>
            <p:cNvSpPr txBox="1">
              <a:spLocks noChangeArrowheads="1"/>
            </p:cNvSpPr>
            <p:nvPr/>
          </p:nvSpPr>
          <p:spPr bwMode="auto">
            <a:xfrm>
              <a:off x="1122" y="2496"/>
              <a:ext cx="702" cy="288"/>
            </a:xfrm>
            <a:prstGeom prst="rect">
              <a:avLst/>
            </a:prstGeom>
            <a:noFill/>
            <a:ln w="9525">
              <a:noFill/>
              <a:miter lim="800000"/>
              <a:headEnd/>
              <a:tailEnd/>
            </a:ln>
            <a:effectLst/>
          </p:spPr>
          <p:txBody>
            <a:bodyPr wrap="none">
              <a:spAutoFit/>
            </a:bodyPr>
            <a:lstStyle/>
            <a:p>
              <a:pPr eaLnBrk="0" hangingPunct="0"/>
              <a:r>
                <a:rPr lang="en-US" sz="2400" b="1">
                  <a:solidFill>
                    <a:srgbClr val="000000"/>
                  </a:solidFill>
                  <a:latin typeface="Arial" charset="0"/>
                </a:rPr>
                <a:t>spring</a:t>
              </a:r>
            </a:p>
          </p:txBody>
        </p:sp>
        <p:sp>
          <p:nvSpPr>
            <p:cNvPr id="562185" name="Text Box 9"/>
            <p:cNvSpPr txBox="1">
              <a:spLocks noChangeArrowheads="1"/>
            </p:cNvSpPr>
            <p:nvPr/>
          </p:nvSpPr>
          <p:spPr bwMode="auto">
            <a:xfrm>
              <a:off x="1152" y="1008"/>
              <a:ext cx="681" cy="288"/>
            </a:xfrm>
            <a:prstGeom prst="rect">
              <a:avLst/>
            </a:prstGeom>
            <a:noFill/>
            <a:ln w="9525">
              <a:noFill/>
              <a:miter lim="800000"/>
              <a:headEnd/>
              <a:tailEnd/>
            </a:ln>
            <a:effectLst/>
          </p:spPr>
          <p:txBody>
            <a:bodyPr wrap="none">
              <a:spAutoFit/>
            </a:bodyPr>
            <a:lstStyle/>
            <a:p>
              <a:pPr eaLnBrk="0" hangingPunct="0"/>
              <a:r>
                <a:rPr lang="en-US" sz="2400" b="1">
                  <a:solidFill>
                    <a:srgbClr val="000000"/>
                  </a:solidFill>
                  <a:latin typeface="Arial" charset="0"/>
                </a:rPr>
                <a:t>winter</a:t>
              </a:r>
            </a:p>
          </p:txBody>
        </p:sp>
      </p:grpSp>
      <p:sp>
        <p:nvSpPr>
          <p:cNvPr id="562189" name="Text Box 13"/>
          <p:cNvSpPr txBox="1">
            <a:spLocks noChangeArrowheads="1"/>
          </p:cNvSpPr>
          <p:nvPr/>
        </p:nvSpPr>
        <p:spPr bwMode="auto">
          <a:xfrm>
            <a:off x="4643438" y="188913"/>
            <a:ext cx="4500562" cy="4524315"/>
          </a:xfrm>
          <a:prstGeom prst="rect">
            <a:avLst/>
          </a:prstGeom>
          <a:noFill/>
          <a:ln w="9525">
            <a:noFill/>
            <a:miter lim="800000"/>
            <a:headEnd/>
            <a:tailEnd/>
          </a:ln>
          <a:effectLst/>
        </p:spPr>
        <p:txBody>
          <a:bodyPr>
            <a:spAutoFit/>
          </a:bodyPr>
          <a:lstStyle/>
          <a:p>
            <a:pPr eaLnBrk="0" hangingPunct="0"/>
            <a:r>
              <a:rPr lang="en-US" sz="2400" b="1" dirty="0">
                <a:solidFill>
                  <a:prstClr val="white"/>
                </a:solidFill>
                <a:latin typeface="Arial" charset="0"/>
              </a:rPr>
              <a:t>Mean seasonal temperature changes 1965 to 2004 . </a:t>
            </a:r>
          </a:p>
          <a:p>
            <a:pPr eaLnBrk="0" hangingPunct="0"/>
            <a:endParaRPr lang="en-US" sz="2400" b="1" dirty="0">
              <a:solidFill>
                <a:prstClr val="white"/>
              </a:solidFill>
              <a:latin typeface="Arial" charset="0"/>
            </a:endParaRPr>
          </a:p>
          <a:p>
            <a:pPr eaLnBrk="0" hangingPunct="0"/>
            <a:r>
              <a:rPr lang="en-US" sz="2400" b="1" dirty="0">
                <a:solidFill>
                  <a:prstClr val="white"/>
                </a:solidFill>
                <a:latin typeface="Arial" charset="0"/>
              </a:rPr>
              <a:t>Temperatures are increasing, particularly in the Northern Hemisphere winter and spring, </a:t>
            </a:r>
          </a:p>
          <a:p>
            <a:pPr eaLnBrk="0" hangingPunct="0"/>
            <a:r>
              <a:rPr lang="en-US" sz="2400" b="1" dirty="0">
                <a:solidFill>
                  <a:prstClr val="white"/>
                </a:solidFill>
                <a:latin typeface="Arial" charset="0"/>
              </a:rPr>
              <a:t>which leads to </a:t>
            </a:r>
          </a:p>
          <a:p>
            <a:pPr eaLnBrk="0" hangingPunct="0"/>
            <a:r>
              <a:rPr lang="en-US" sz="2400" b="1" dirty="0">
                <a:solidFill>
                  <a:prstClr val="white"/>
                </a:solidFill>
                <a:latin typeface="Arial" charset="0"/>
              </a:rPr>
              <a:t>longer growing seasons, </a:t>
            </a:r>
          </a:p>
          <a:p>
            <a:pPr eaLnBrk="0" hangingPunct="0"/>
            <a:r>
              <a:rPr lang="en-US" sz="2400" b="1" dirty="0">
                <a:solidFill>
                  <a:prstClr val="white"/>
                </a:solidFill>
                <a:latin typeface="Arial" charset="0"/>
              </a:rPr>
              <a:t>increased potential evapotranspiration and extreme fire weather.</a:t>
            </a:r>
          </a:p>
        </p:txBody>
      </p:sp>
      <p:sp>
        <p:nvSpPr>
          <p:cNvPr id="562190" name="Text Box 14"/>
          <p:cNvSpPr txBox="1">
            <a:spLocks noChangeArrowheads="1"/>
          </p:cNvSpPr>
          <p:nvPr/>
        </p:nvSpPr>
        <p:spPr bwMode="auto">
          <a:xfrm>
            <a:off x="4787900" y="6092825"/>
            <a:ext cx="4257675" cy="701675"/>
          </a:xfrm>
          <a:prstGeom prst="rect">
            <a:avLst/>
          </a:prstGeom>
          <a:noFill/>
          <a:ln w="9525">
            <a:noFill/>
            <a:miter lim="800000"/>
            <a:headEnd/>
            <a:tailEnd/>
          </a:ln>
          <a:effectLst/>
        </p:spPr>
        <p:txBody>
          <a:bodyPr>
            <a:spAutoFit/>
          </a:bodyPr>
          <a:lstStyle/>
          <a:p>
            <a:pPr eaLnBrk="0" hangingPunct="0"/>
            <a:r>
              <a:rPr lang="en-US" sz="2000" b="1" dirty="0">
                <a:solidFill>
                  <a:prstClr val="white"/>
                </a:solidFill>
                <a:latin typeface="Arial" charset="0"/>
              </a:rPr>
              <a:t>[Groisman et al., 2007; Jones and </a:t>
            </a:r>
            <a:r>
              <a:rPr lang="en-US" sz="2000" b="1" dirty="0" err="1">
                <a:solidFill>
                  <a:prstClr val="white"/>
                </a:solidFill>
                <a:latin typeface="Arial" charset="0"/>
              </a:rPr>
              <a:t>Moberg</a:t>
            </a:r>
            <a:r>
              <a:rPr lang="en-US" sz="2000" b="1" dirty="0">
                <a:solidFill>
                  <a:prstClr val="white"/>
                </a:solidFill>
                <a:latin typeface="Arial" charset="0"/>
              </a:rPr>
              <a:t>, 2003, updated]</a:t>
            </a:r>
          </a:p>
        </p:txBody>
      </p:sp>
    </p:spTree>
    <p:extLst>
      <p:ext uri="{BB962C8B-B14F-4D97-AF65-F5344CB8AC3E}">
        <p14:creationId xmlns:p14="http://schemas.microsoft.com/office/powerpoint/2010/main" val="19676410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DSC_4730"/>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hart 3"/>
          <p:cNvGraphicFramePr>
            <a:graphicFrameLocks/>
          </p:cNvGraphicFramePr>
          <p:nvPr/>
        </p:nvGraphicFramePr>
        <p:xfrm>
          <a:off x="4343400" y="3429000"/>
          <a:ext cx="48006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3076" name="Rectangle 2"/>
          <p:cNvSpPr txBox="1">
            <a:spLocks noChangeArrowheads="1"/>
          </p:cNvSpPr>
          <p:nvPr/>
        </p:nvSpPr>
        <p:spPr bwMode="auto">
          <a:xfrm>
            <a:off x="4622104" y="0"/>
            <a:ext cx="452189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2400" b="1" dirty="0">
                <a:cs typeface="Arial" pitchFamily="34" charset="0"/>
              </a:rPr>
              <a:t>Application of CALIOP data to define smoke plume evolution and </a:t>
            </a:r>
          </a:p>
          <a:p>
            <a:pPr algn="r" eaLnBrk="1" hangingPunct="1"/>
            <a:r>
              <a:rPr lang="en-US" altLang="en-US" sz="2400" b="1" dirty="0">
                <a:cs typeface="Arial" pitchFamily="34" charset="0"/>
              </a:rPr>
              <a:t>establish plume injection height and fire weather  statistics under a </a:t>
            </a:r>
          </a:p>
          <a:p>
            <a:pPr algn="r" eaLnBrk="1" hangingPunct="1"/>
            <a:r>
              <a:rPr lang="en-US" altLang="en-US" sz="2400" b="1" dirty="0">
                <a:cs typeface="Arial" pitchFamily="34" charset="0"/>
              </a:rPr>
              <a:t>NASA Air Quality project</a:t>
            </a:r>
          </a:p>
          <a:p>
            <a:pPr algn="r" eaLnBrk="1" hangingPunct="1"/>
            <a:r>
              <a:rPr lang="en-US" altLang="en-US" sz="2400" b="1" dirty="0">
                <a:cs typeface="Arial" pitchFamily="34" charset="0"/>
              </a:rPr>
              <a:t>w/ </a:t>
            </a:r>
            <a:r>
              <a:rPr lang="en-US" altLang="en-US" sz="2400" b="1" dirty="0" err="1">
                <a:cs typeface="Arial" pitchFamily="34" charset="0"/>
              </a:rPr>
              <a:t>LaRC</a:t>
            </a:r>
            <a:r>
              <a:rPr lang="en-US" altLang="en-US" sz="2400" b="1" dirty="0">
                <a:cs typeface="Arial" pitchFamily="34" charset="0"/>
              </a:rPr>
              <a:t> trajectory model &amp; MODIS.</a:t>
            </a:r>
          </a:p>
        </p:txBody>
      </p:sp>
      <p:sp>
        <p:nvSpPr>
          <p:cNvPr id="3077" name="Text Box 3"/>
          <p:cNvSpPr txBox="1">
            <a:spLocks noChangeArrowheads="1"/>
          </p:cNvSpPr>
          <p:nvPr/>
        </p:nvSpPr>
        <p:spPr bwMode="auto">
          <a:xfrm>
            <a:off x="76200" y="3928435"/>
            <a:ext cx="4267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v"/>
            </a:pPr>
            <a:r>
              <a:rPr lang="en-US" altLang="en-US" sz="2000" b="1" dirty="0">
                <a:latin typeface="Calibri" pitchFamily="34" charset="0"/>
              </a:rPr>
              <a:t> Plume statistics previously unavailable, MISR (morning only) and CALIOP currently available.  </a:t>
            </a:r>
          </a:p>
          <a:p>
            <a:pPr eaLnBrk="1" hangingPunct="1">
              <a:buFont typeface="Wingdings" pitchFamily="2" charset="2"/>
              <a:buChar char="v"/>
            </a:pPr>
            <a:r>
              <a:rPr lang="en-US" altLang="en-US" sz="2000" b="1" dirty="0">
                <a:latin typeface="Calibri" pitchFamily="34" charset="0"/>
              </a:rPr>
              <a:t> CALIPSO provides a random view of complicated 3-D temporal and spatial fire plume data, one that represents a range of fire types from agricultural to large wildfires and is not limited by a  particular time of day.  </a:t>
            </a:r>
          </a:p>
        </p:txBody>
      </p:sp>
      <p:pic>
        <p:nvPicPr>
          <p:cNvPr id="3078" name="Picture 1" descr="temp2.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76201"/>
            <a:ext cx="4997885" cy="394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32"/>
          <p:cNvGrpSpPr>
            <a:grpSpLocks/>
          </p:cNvGrpSpPr>
          <p:nvPr/>
        </p:nvGrpSpPr>
        <p:grpSpPr bwMode="auto">
          <a:xfrm>
            <a:off x="0" y="1905000"/>
            <a:ext cx="2369246" cy="1560533"/>
            <a:chOff x="1796804" y="791012"/>
            <a:chExt cx="3108168" cy="2072112"/>
          </a:xfrm>
        </p:grpSpPr>
        <p:pic>
          <p:nvPicPr>
            <p:cNvPr id="3081" name="Content Placeholder 6" descr="19-40-32_gif_3_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6804" y="791012"/>
              <a:ext cx="3108168" cy="20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2439047" y="1020736"/>
              <a:ext cx="457719" cy="7603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080" name="Text Box 3"/>
          <p:cNvSpPr txBox="1">
            <a:spLocks noChangeArrowheads="1"/>
          </p:cNvSpPr>
          <p:nvPr/>
        </p:nvSpPr>
        <p:spPr bwMode="auto">
          <a:xfrm>
            <a:off x="38099" y="3322747"/>
            <a:ext cx="2293047" cy="646331"/>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dirty="0">
                <a:solidFill>
                  <a:schemeClr val="bg1"/>
                </a:solidFill>
                <a:latin typeface="Calibri" pitchFamily="34" charset="0"/>
              </a:rPr>
              <a:t>Smoke attributable </a:t>
            </a:r>
            <a:endParaRPr lang="en-US" altLang="en-US" b="1" dirty="0" smtClean="0">
              <a:solidFill>
                <a:schemeClr val="bg1"/>
              </a:solidFill>
              <a:latin typeface="Calibri" pitchFamily="34" charset="0"/>
            </a:endParaRPr>
          </a:p>
          <a:p>
            <a:pPr algn="ctr" eaLnBrk="1" hangingPunct="1"/>
            <a:r>
              <a:rPr lang="en-US" altLang="en-US" b="1" dirty="0" smtClean="0">
                <a:solidFill>
                  <a:schemeClr val="bg1"/>
                </a:solidFill>
                <a:latin typeface="Calibri" pitchFamily="34" charset="0"/>
              </a:rPr>
              <a:t>to fire.</a:t>
            </a:r>
            <a:endParaRPr lang="en-US" altLang="en-US" b="1" dirty="0">
              <a:solidFill>
                <a:schemeClr val="bg1"/>
              </a:solidFill>
              <a:latin typeface="Calibri" pitchFamily="34" charset="0"/>
            </a:endParaRPr>
          </a:p>
        </p:txBody>
      </p:sp>
    </p:spTree>
    <p:extLst>
      <p:ext uri="{BB962C8B-B14F-4D97-AF65-F5344CB8AC3E}">
        <p14:creationId xmlns:p14="http://schemas.microsoft.com/office/powerpoint/2010/main" val="3605621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4" descr="S_Kazil 172"/>
          <p:cNvPicPr>
            <a:picLocks noChangeAspect="1" noChangeArrowheads="1"/>
          </p:cNvPicPr>
          <p:nvPr/>
        </p:nvPicPr>
        <p:blipFill>
          <a:blip r:embed="rId2" cstate="print"/>
          <a:srcRect/>
          <a:stretch>
            <a:fillRect/>
          </a:stretch>
        </p:blipFill>
        <p:spPr bwMode="auto">
          <a:xfrm>
            <a:off x="51812" y="3581400"/>
            <a:ext cx="4367788" cy="3276600"/>
          </a:xfrm>
          <a:prstGeom prst="rect">
            <a:avLst/>
          </a:prstGeom>
          <a:noFill/>
        </p:spPr>
      </p:pic>
      <p:grpSp>
        <p:nvGrpSpPr>
          <p:cNvPr id="2" name="Group 1"/>
          <p:cNvGrpSpPr/>
          <p:nvPr/>
        </p:nvGrpSpPr>
        <p:grpSpPr>
          <a:xfrm>
            <a:off x="4495800" y="3429000"/>
            <a:ext cx="4441009" cy="3209925"/>
            <a:chOff x="4495800" y="3429000"/>
            <a:chExt cx="4441009" cy="3209925"/>
          </a:xfrm>
        </p:grpSpPr>
        <p:grpSp>
          <p:nvGrpSpPr>
            <p:cNvPr id="8" name="Group 7"/>
            <p:cNvGrpSpPr/>
            <p:nvPr/>
          </p:nvGrpSpPr>
          <p:grpSpPr>
            <a:xfrm>
              <a:off x="4495800" y="3429000"/>
              <a:ext cx="4426325" cy="3209925"/>
              <a:chOff x="3505200" y="1905000"/>
              <a:chExt cx="4654925" cy="3133725"/>
            </a:xfrm>
          </p:grpSpPr>
          <p:pic>
            <p:nvPicPr>
              <p:cNvPr id="9" name="Picture 7"/>
              <p:cNvPicPr>
                <a:picLocks noGrp="1" noChangeAspect="1" noChangeArrowheads="1"/>
              </p:cNvPicPr>
              <p:nvPr>
                <p:ph sz="half" idx="4294967295"/>
              </p:nvPr>
            </p:nvPicPr>
            <p:blipFill>
              <a:blip r:embed="rId3" cstate="print"/>
              <a:srcRect/>
              <a:stretch>
                <a:fillRect/>
              </a:stretch>
            </p:blipFill>
            <p:spPr>
              <a:xfrm>
                <a:off x="3505200" y="1905000"/>
                <a:ext cx="4654925" cy="3133725"/>
              </a:xfrm>
              <a:prstGeom prst="rect">
                <a:avLst/>
              </a:prstGeom>
              <a:noFill/>
              <a:ln w="3175">
                <a:solidFill>
                  <a:schemeClr val="tx1"/>
                </a:solidFill>
              </a:ln>
            </p:spPr>
          </p:pic>
          <p:sp>
            <p:nvSpPr>
              <p:cNvPr id="10" name="Text Box 12"/>
              <p:cNvSpPr txBox="1">
                <a:spLocks noChangeArrowheads="1"/>
              </p:cNvSpPr>
              <p:nvPr/>
            </p:nvSpPr>
            <p:spPr bwMode="auto">
              <a:xfrm>
                <a:off x="4748038" y="3048000"/>
                <a:ext cx="1308139" cy="396875"/>
              </a:xfrm>
              <a:prstGeom prst="rect">
                <a:avLst/>
              </a:prstGeom>
              <a:noFill/>
              <a:ln w="9525">
                <a:noFill/>
                <a:miter lim="800000"/>
                <a:headEnd/>
                <a:tailEnd/>
              </a:ln>
              <a:effectLst/>
            </p:spPr>
            <p:txBody>
              <a:bodyPr wrap="square">
                <a:spAutoFit/>
              </a:bodyPr>
              <a:lstStyle/>
              <a:p>
                <a:pPr>
                  <a:spcBef>
                    <a:spcPct val="50000"/>
                  </a:spcBef>
                </a:pPr>
                <a:r>
                  <a:rPr lang="en-US" sz="2000" b="1" dirty="0"/>
                  <a:t>Abakan</a:t>
                </a:r>
              </a:p>
            </p:txBody>
          </p:sp>
          <p:sp>
            <p:nvSpPr>
              <p:cNvPr id="11" name="Text Box 14"/>
              <p:cNvSpPr txBox="1">
                <a:spLocks noChangeArrowheads="1"/>
              </p:cNvSpPr>
              <p:nvPr/>
            </p:nvSpPr>
            <p:spPr bwMode="auto">
              <a:xfrm>
                <a:off x="5397500" y="3962400"/>
                <a:ext cx="1079500" cy="396875"/>
              </a:xfrm>
              <a:prstGeom prst="rect">
                <a:avLst/>
              </a:prstGeom>
              <a:noFill/>
              <a:ln w="9525">
                <a:noFill/>
                <a:miter lim="800000"/>
                <a:headEnd/>
                <a:tailEnd/>
              </a:ln>
              <a:effectLst/>
            </p:spPr>
            <p:txBody>
              <a:bodyPr>
                <a:spAutoFit/>
              </a:bodyPr>
              <a:lstStyle/>
              <a:p>
                <a:pPr>
                  <a:spcBef>
                    <a:spcPct val="50000"/>
                  </a:spcBef>
                </a:pPr>
                <a:r>
                  <a:rPr lang="en-US" sz="2000" b="1" dirty="0" err="1"/>
                  <a:t>Kyzyl</a:t>
                </a:r>
                <a:endParaRPr lang="en-US" sz="2000" b="1" dirty="0"/>
              </a:p>
            </p:txBody>
          </p:sp>
          <p:sp>
            <p:nvSpPr>
              <p:cNvPr id="12" name="Text Box 16"/>
              <p:cNvSpPr txBox="1">
                <a:spLocks noChangeArrowheads="1"/>
              </p:cNvSpPr>
              <p:nvPr/>
            </p:nvSpPr>
            <p:spPr bwMode="auto">
              <a:xfrm>
                <a:off x="4953000" y="2209800"/>
                <a:ext cx="1891174" cy="396875"/>
              </a:xfrm>
              <a:prstGeom prst="rect">
                <a:avLst/>
              </a:prstGeom>
              <a:noFill/>
              <a:ln w="9525">
                <a:noFill/>
                <a:miter lim="800000"/>
                <a:headEnd/>
                <a:tailEnd/>
              </a:ln>
              <a:effectLst/>
            </p:spPr>
            <p:txBody>
              <a:bodyPr wrap="square">
                <a:spAutoFit/>
              </a:bodyPr>
              <a:lstStyle/>
              <a:p>
                <a:pPr>
                  <a:spcBef>
                    <a:spcPct val="50000"/>
                  </a:spcBef>
                </a:pPr>
                <a:r>
                  <a:rPr lang="en-US" sz="2000" b="1" dirty="0"/>
                  <a:t>Krasnoyarsk</a:t>
                </a:r>
              </a:p>
            </p:txBody>
          </p:sp>
        </p:grpSp>
        <p:sp>
          <p:nvSpPr>
            <p:cNvPr id="15" name="Text Box 8"/>
            <p:cNvSpPr txBox="1">
              <a:spLocks noChangeArrowheads="1"/>
            </p:cNvSpPr>
            <p:nvPr/>
          </p:nvSpPr>
          <p:spPr bwMode="auto">
            <a:xfrm>
              <a:off x="8001000" y="3606225"/>
              <a:ext cx="914400" cy="584775"/>
            </a:xfrm>
            <a:prstGeom prst="rect">
              <a:avLst/>
            </a:prstGeom>
            <a:solidFill>
              <a:schemeClr val="bg1"/>
            </a:solidFill>
            <a:ln w="9525">
              <a:noFill/>
              <a:miter lim="800000"/>
              <a:headEnd/>
              <a:tailEnd/>
            </a:ln>
            <a:effectLst/>
          </p:spPr>
          <p:txBody>
            <a:bodyPr wrap="square">
              <a:spAutoFit/>
            </a:bodyPr>
            <a:lstStyle/>
            <a:p>
              <a:r>
                <a:rPr lang="en-US" sz="1600" b="1" dirty="0"/>
                <a:t>Steppe</a:t>
              </a:r>
            </a:p>
            <a:p>
              <a:r>
                <a:rPr lang="en-US" sz="1600" b="1" dirty="0"/>
                <a:t>Forest</a:t>
              </a:r>
            </a:p>
          </p:txBody>
        </p:sp>
        <p:sp>
          <p:nvSpPr>
            <p:cNvPr id="640009" name="Text Box 9"/>
            <p:cNvSpPr txBox="1">
              <a:spLocks noChangeArrowheads="1"/>
            </p:cNvSpPr>
            <p:nvPr/>
          </p:nvSpPr>
          <p:spPr bwMode="auto">
            <a:xfrm>
              <a:off x="7512050" y="4426803"/>
              <a:ext cx="1403350" cy="830997"/>
            </a:xfrm>
            <a:prstGeom prst="rect">
              <a:avLst/>
            </a:prstGeom>
            <a:solidFill>
              <a:schemeClr val="bg1"/>
            </a:solidFill>
            <a:ln w="9525">
              <a:noFill/>
              <a:miter lim="800000"/>
              <a:headEnd/>
              <a:tailEnd/>
            </a:ln>
            <a:effectLst/>
          </p:spPr>
          <p:txBody>
            <a:bodyPr>
              <a:spAutoFit/>
            </a:bodyPr>
            <a:lstStyle/>
            <a:p>
              <a:pPr algn="ctr"/>
              <a:r>
                <a:rPr lang="en-US" sz="2400" b="1" dirty="0" smtClean="0"/>
                <a:t>SiBCliM </a:t>
              </a:r>
              <a:endParaRPr lang="en-US" sz="2400" b="1" dirty="0"/>
            </a:p>
            <a:p>
              <a:pPr algn="ctr"/>
              <a:r>
                <a:rPr lang="en-US" sz="2400" b="1" dirty="0"/>
                <a:t>Results</a:t>
              </a:r>
            </a:p>
          </p:txBody>
        </p:sp>
        <p:sp>
          <p:nvSpPr>
            <p:cNvPr id="640007" name="Text Box 7"/>
            <p:cNvSpPr txBox="1">
              <a:spLocks noChangeArrowheads="1"/>
            </p:cNvSpPr>
            <p:nvPr/>
          </p:nvSpPr>
          <p:spPr bwMode="auto">
            <a:xfrm>
              <a:off x="7543800" y="5281696"/>
              <a:ext cx="1393009" cy="830997"/>
            </a:xfrm>
            <a:prstGeom prst="rect">
              <a:avLst/>
            </a:prstGeom>
            <a:noFill/>
            <a:ln w="9525">
              <a:noFill/>
              <a:miter lim="800000"/>
              <a:headEnd/>
              <a:tailEnd/>
            </a:ln>
            <a:effectLst/>
          </p:spPr>
          <p:txBody>
            <a:bodyPr wrap="none">
              <a:spAutoFit/>
            </a:bodyPr>
            <a:lstStyle/>
            <a:p>
              <a:pPr algn="r" eaLnBrk="0" hangingPunct="0"/>
              <a:r>
                <a:rPr lang="en-US" sz="1600" dirty="0">
                  <a:solidFill>
                    <a:srgbClr val="003300"/>
                  </a:solidFill>
                  <a:latin typeface="Arial" charset="0"/>
                </a:rPr>
                <a:t>Tchebakova, </a:t>
              </a:r>
            </a:p>
            <a:p>
              <a:pPr algn="r" eaLnBrk="0" hangingPunct="0"/>
              <a:r>
                <a:rPr lang="en-US" sz="1600" dirty="0">
                  <a:solidFill>
                    <a:srgbClr val="003300"/>
                  </a:solidFill>
                  <a:latin typeface="Arial" charset="0"/>
                </a:rPr>
                <a:t>Parfenova, </a:t>
              </a:r>
              <a:endParaRPr lang="en-US" sz="1600" dirty="0" smtClean="0">
                <a:solidFill>
                  <a:srgbClr val="003300"/>
                </a:solidFill>
                <a:latin typeface="Arial" charset="0"/>
              </a:endParaRPr>
            </a:p>
            <a:p>
              <a:pPr algn="r" eaLnBrk="0" hangingPunct="0"/>
              <a:r>
                <a:rPr lang="en-US" sz="1600" dirty="0" smtClean="0">
                  <a:solidFill>
                    <a:srgbClr val="003300"/>
                  </a:solidFill>
                  <a:latin typeface="Arial" charset="0"/>
                </a:rPr>
                <a:t>et al. 2006</a:t>
              </a:r>
              <a:endParaRPr lang="en-US" sz="1600" dirty="0">
                <a:solidFill>
                  <a:srgbClr val="003300"/>
                </a:solidFill>
                <a:latin typeface="Arial" charset="0"/>
              </a:endParaRPr>
            </a:p>
          </p:txBody>
        </p:sp>
      </p:grpSp>
      <p:sp>
        <p:nvSpPr>
          <p:cNvPr id="27" name="Rectangle 5"/>
          <p:cNvSpPr>
            <a:spLocks noChangeArrowheads="1"/>
          </p:cNvSpPr>
          <p:nvPr/>
        </p:nvSpPr>
        <p:spPr bwMode="auto">
          <a:xfrm>
            <a:off x="304800" y="6118557"/>
            <a:ext cx="3810000" cy="587043"/>
          </a:xfrm>
          <a:prstGeom prst="rect">
            <a:avLst/>
          </a:prstGeom>
          <a:noFill/>
          <a:ln w="9525">
            <a:noFill/>
            <a:miter lim="800000"/>
            <a:headEnd/>
            <a:tailEnd/>
          </a:ln>
          <a:effectLst/>
        </p:spPr>
        <p:txBody>
          <a:bodyPr anchor="ctr"/>
          <a:lstStyle/>
          <a:p>
            <a:pPr algn="ctr"/>
            <a:r>
              <a:rPr lang="en-US" sz="1600" b="1" dirty="0" smtClean="0">
                <a:solidFill>
                  <a:srgbClr val="FFFF00"/>
                </a:solidFill>
                <a:latin typeface="Arial" charset="0"/>
              </a:rPr>
              <a:t>This is a Forest Steppe ecosystem already on the margin.</a:t>
            </a:r>
            <a:endParaRPr lang="en-US" sz="1600" b="1" dirty="0">
              <a:solidFill>
                <a:srgbClr val="FFFF00"/>
              </a:solidFill>
              <a:latin typeface="Arial" charset="0"/>
            </a:endParaRPr>
          </a:p>
        </p:txBody>
      </p:sp>
      <p:pic>
        <p:nvPicPr>
          <p:cNvPr id="29" name="Picture 2" descr="C:\picutre\2010_lst_09\boys_outside_7_Tuv_meas_2\last_09_2010 358_Yuv_beauty.jpg"/>
          <p:cNvPicPr>
            <a:picLocks noChangeAspect="1" noChangeArrowheads="1"/>
          </p:cNvPicPr>
          <p:nvPr/>
        </p:nvPicPr>
        <p:blipFill>
          <a:blip r:embed="rId4" cstate="print"/>
          <a:srcRect l="21113" r="24273"/>
          <a:stretch>
            <a:fillRect/>
          </a:stretch>
        </p:blipFill>
        <p:spPr bwMode="auto">
          <a:xfrm>
            <a:off x="7569491" y="1295400"/>
            <a:ext cx="1498309" cy="2057400"/>
          </a:xfrm>
          <a:prstGeom prst="rect">
            <a:avLst/>
          </a:prstGeom>
          <a:noFill/>
        </p:spPr>
      </p:pic>
      <p:sp>
        <p:nvSpPr>
          <p:cNvPr id="26" name="Rectangle 5"/>
          <p:cNvSpPr>
            <a:spLocks noChangeArrowheads="1"/>
          </p:cNvSpPr>
          <p:nvPr/>
        </p:nvSpPr>
        <p:spPr bwMode="auto">
          <a:xfrm>
            <a:off x="51811" y="381000"/>
            <a:ext cx="8801675" cy="647700"/>
          </a:xfrm>
          <a:prstGeom prst="rect">
            <a:avLst/>
          </a:prstGeom>
          <a:solidFill>
            <a:schemeClr val="bg1"/>
          </a:solidFill>
          <a:ln w="9525">
            <a:noFill/>
            <a:miter lim="800000"/>
            <a:headEnd/>
            <a:tailEnd/>
          </a:ln>
          <a:effectLst/>
        </p:spPr>
        <p:txBody>
          <a:bodyPr anchor="ctr"/>
          <a:lstStyle/>
          <a:p>
            <a:r>
              <a:rPr lang="en-US" sz="2000" b="1" dirty="0" smtClean="0">
                <a:solidFill>
                  <a:schemeClr val="accent2"/>
                </a:solidFill>
                <a:latin typeface="Arial" charset="0"/>
              </a:rPr>
              <a:t>IDS: </a:t>
            </a:r>
            <a:r>
              <a:rPr lang="en-US" sz="2000" b="1" dirty="0" err="1" smtClean="0">
                <a:solidFill>
                  <a:schemeClr val="accent2"/>
                </a:solidFill>
                <a:latin typeface="Arial" charset="0"/>
              </a:rPr>
              <a:t>Tyva</a:t>
            </a:r>
            <a:r>
              <a:rPr lang="en-US" sz="2000" b="1" dirty="0" smtClean="0">
                <a:solidFill>
                  <a:schemeClr val="accent2"/>
                </a:solidFill>
                <a:latin typeface="Arial" charset="0"/>
              </a:rPr>
              <a:t>, Siberia: Locals report forests are disappearing; Models predict this area should exhibit the initial signs of climate change; Field research results - severity of fire increasing &amp; saplings growing conditions hotter and dryer.</a:t>
            </a:r>
            <a:endParaRPr lang="en-US" sz="2000" b="1" dirty="0">
              <a:solidFill>
                <a:schemeClr val="accent2"/>
              </a:solidFill>
              <a:latin typeface="Arial" charset="0"/>
            </a:endParaRPr>
          </a:p>
        </p:txBody>
      </p:sp>
      <p:sp>
        <p:nvSpPr>
          <p:cNvPr id="30" name="Rectangle 5"/>
          <p:cNvSpPr>
            <a:spLocks noChangeArrowheads="1"/>
          </p:cNvSpPr>
          <p:nvPr/>
        </p:nvSpPr>
        <p:spPr bwMode="auto">
          <a:xfrm>
            <a:off x="7772400" y="2433514"/>
            <a:ext cx="1295400" cy="587043"/>
          </a:xfrm>
          <a:prstGeom prst="rect">
            <a:avLst/>
          </a:prstGeom>
          <a:noFill/>
          <a:ln w="9525">
            <a:noFill/>
            <a:miter lim="800000"/>
            <a:headEnd/>
            <a:tailEnd/>
          </a:ln>
          <a:effectLst/>
        </p:spPr>
        <p:txBody>
          <a:bodyPr anchor="ctr"/>
          <a:lstStyle/>
          <a:p>
            <a:pPr algn="ctr"/>
            <a:r>
              <a:rPr lang="en-US" sz="1600" b="1" dirty="0" smtClean="0">
                <a:solidFill>
                  <a:srgbClr val="FFFF00"/>
                </a:solidFill>
                <a:latin typeface="Arial" charset="0"/>
              </a:rPr>
              <a:t>Siberian</a:t>
            </a:r>
          </a:p>
          <a:p>
            <a:pPr algn="ctr"/>
            <a:r>
              <a:rPr lang="en-US" sz="1600" b="1" dirty="0" smtClean="0">
                <a:solidFill>
                  <a:srgbClr val="FFFF00"/>
                </a:solidFill>
                <a:latin typeface="Arial" charset="0"/>
              </a:rPr>
              <a:t>cat</a:t>
            </a:r>
            <a:endParaRPr lang="en-US" sz="1600" b="1" dirty="0">
              <a:solidFill>
                <a:srgbClr val="FFFF00"/>
              </a:solidFill>
              <a:latin typeface="Arial" charset="0"/>
            </a:endParaRPr>
          </a:p>
        </p:txBody>
      </p:sp>
      <p:pic>
        <p:nvPicPr>
          <p:cNvPr id="32" name="Picture 4" descr="S_Kazil 146"/>
          <p:cNvPicPr>
            <a:picLocks noChangeAspect="1" noChangeArrowheads="1"/>
          </p:cNvPicPr>
          <p:nvPr/>
        </p:nvPicPr>
        <p:blipFill>
          <a:blip r:embed="rId5" cstate="print"/>
          <a:srcRect/>
          <a:stretch>
            <a:fillRect/>
          </a:stretch>
        </p:blipFill>
        <p:spPr bwMode="auto">
          <a:xfrm>
            <a:off x="4734425" y="1282490"/>
            <a:ext cx="2777625" cy="2083219"/>
          </a:xfrm>
          <a:prstGeom prst="rect">
            <a:avLst/>
          </a:prstGeom>
          <a:noFill/>
        </p:spPr>
      </p:pic>
      <p:graphicFrame>
        <p:nvGraphicFramePr>
          <p:cNvPr id="24" name="Object 2"/>
          <p:cNvGraphicFramePr>
            <a:graphicFrameLocks noChangeAspect="1"/>
          </p:cNvGraphicFramePr>
          <p:nvPr>
            <p:extLst>
              <p:ext uri="{D42A27DB-BD31-4B8C-83A1-F6EECF244321}">
                <p14:modId xmlns:p14="http://schemas.microsoft.com/office/powerpoint/2010/main" val="546952478"/>
              </p:ext>
            </p:extLst>
          </p:nvPr>
        </p:nvGraphicFramePr>
        <p:xfrm>
          <a:off x="76200" y="1371600"/>
          <a:ext cx="4184510" cy="2343150"/>
        </p:xfrm>
        <a:graphic>
          <a:graphicData uri="http://schemas.openxmlformats.org/drawingml/2006/chart">
            <c:chart xmlns:c="http://schemas.openxmlformats.org/drawingml/2006/chart" xmlns:r="http://schemas.openxmlformats.org/officeDocument/2006/relationships" r:id="rId6"/>
          </a:graphicData>
        </a:graphic>
      </p:graphicFrame>
      <p:sp>
        <p:nvSpPr>
          <p:cNvPr id="25" name="Rectangle 5"/>
          <p:cNvSpPr>
            <a:spLocks noChangeArrowheads="1"/>
          </p:cNvSpPr>
          <p:nvPr/>
        </p:nvSpPr>
        <p:spPr bwMode="auto">
          <a:xfrm>
            <a:off x="2473399" y="2183617"/>
            <a:ext cx="2708201" cy="954122"/>
          </a:xfrm>
          <a:prstGeom prst="rect">
            <a:avLst/>
          </a:prstGeom>
          <a:solidFill>
            <a:schemeClr val="bg1"/>
          </a:solidFill>
          <a:ln w="9525">
            <a:noFill/>
            <a:miter lim="800000"/>
            <a:headEnd/>
            <a:tailEnd/>
          </a:ln>
          <a:effectLst/>
        </p:spPr>
        <p:txBody>
          <a:bodyPr anchor="ctr"/>
          <a:lstStyle/>
          <a:p>
            <a:pPr algn="ctr"/>
            <a:r>
              <a:rPr lang="en-US" sz="1600" b="1" dirty="0" smtClean="0">
                <a:solidFill>
                  <a:schemeClr val="accent2"/>
                </a:solidFill>
                <a:latin typeface="Arial" charset="0"/>
              </a:rPr>
              <a:t>Satellites show no change in forest fire </a:t>
            </a:r>
            <a:r>
              <a:rPr lang="en-US" sz="1600" b="1" dirty="0" smtClean="0">
                <a:solidFill>
                  <a:schemeClr val="accent2"/>
                </a:solidFill>
                <a:latin typeface="Arial" charset="0"/>
              </a:rPr>
              <a:t>frequency or burned area.</a:t>
            </a:r>
            <a:endParaRPr lang="en-US" sz="1600" b="1" dirty="0">
              <a:solidFill>
                <a:schemeClr val="accent2"/>
              </a:solidFill>
              <a:latin typeface="Arial" charset="0"/>
            </a:endParaRPr>
          </a:p>
        </p:txBody>
      </p:sp>
      <p:pic>
        <p:nvPicPr>
          <p:cNvPr id="31" name="Picture 4" descr="S_Kazil 102"/>
          <p:cNvPicPr>
            <a:picLocks noChangeAspect="1" noChangeArrowheads="1"/>
          </p:cNvPicPr>
          <p:nvPr/>
        </p:nvPicPr>
        <p:blipFill>
          <a:blip r:embed="rId7" cstate="print"/>
          <a:srcRect/>
          <a:stretch>
            <a:fillRect/>
          </a:stretch>
        </p:blipFill>
        <p:spPr bwMode="auto">
          <a:xfrm>
            <a:off x="3733800" y="1071420"/>
            <a:ext cx="1447800" cy="1086037"/>
          </a:xfrm>
          <a:prstGeom prst="rect">
            <a:avLst/>
          </a:prstGeom>
          <a:noFill/>
        </p:spPr>
      </p:pic>
    </p:spTree>
    <p:extLst>
      <p:ext uri="{BB962C8B-B14F-4D97-AF65-F5344CB8AC3E}">
        <p14:creationId xmlns:p14="http://schemas.microsoft.com/office/powerpoint/2010/main" val="300057189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346" y="4584556"/>
            <a:ext cx="3035654" cy="2710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0" y="0"/>
            <a:ext cx="3039400" cy="22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i="1" dirty="0" smtClean="0">
                <a:solidFill>
                  <a:srgbClr val="FFFF00"/>
                </a:solidFill>
              </a:rPr>
              <a:t>Rim Fire, California, August / September 2013</a:t>
            </a:r>
            <a:endParaRPr lang="en-US" sz="2000" b="1" i="1" dirty="0">
              <a:solidFill>
                <a:srgbClr val="FFFF00"/>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046" y="0"/>
            <a:ext cx="3052300" cy="227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091699" y="6073170"/>
            <a:ext cx="3035654" cy="523220"/>
          </a:xfrm>
          <a:prstGeom prst="rect">
            <a:avLst/>
          </a:prstGeom>
          <a:solidFill>
            <a:schemeClr val="accent1"/>
          </a:solidFill>
        </p:spPr>
        <p:txBody>
          <a:bodyPr wrap="square" rtlCol="0">
            <a:spAutoFit/>
          </a:bodyPr>
          <a:lstStyle/>
          <a:p>
            <a:pPr algn="ctr"/>
            <a:r>
              <a:rPr lang="en-US" sz="1400" b="1" dirty="0">
                <a:solidFill>
                  <a:srgbClr val="FFFF00"/>
                </a:solidFill>
              </a:rPr>
              <a:t>Aug. 26, 2013 </a:t>
            </a:r>
            <a:r>
              <a:rPr lang="en-US" sz="1400" b="1" dirty="0" smtClean="0">
                <a:solidFill>
                  <a:srgbClr val="FFFF00"/>
                </a:solidFill>
              </a:rPr>
              <a:t>CO Plume; Atmospheric </a:t>
            </a:r>
            <a:r>
              <a:rPr lang="en-US" sz="1400" b="1" dirty="0">
                <a:solidFill>
                  <a:srgbClr val="FFFF00"/>
                </a:solidFill>
              </a:rPr>
              <a:t>Infrared Sounder (</a:t>
            </a:r>
            <a:r>
              <a:rPr lang="en-US" sz="1400" b="1" dirty="0" smtClean="0">
                <a:solidFill>
                  <a:srgbClr val="FFFF00"/>
                </a:solidFill>
              </a:rPr>
              <a:t>AIRS</a:t>
            </a:r>
            <a:r>
              <a:rPr lang="en-US" sz="1400" b="1" dirty="0" smtClean="0">
                <a:solidFill>
                  <a:srgbClr val="FFFF00"/>
                </a:solidFill>
              </a:rPr>
              <a:t>)</a:t>
            </a:r>
            <a:endParaRPr lang="en-US" sz="1400" b="1" dirty="0">
              <a:solidFill>
                <a:srgbClr val="FFFF00"/>
              </a:solidFill>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9401" y="2279326"/>
            <a:ext cx="3068945" cy="230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79326"/>
            <a:ext cx="3039400" cy="228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34473" y="4001895"/>
            <a:ext cx="3039400" cy="461665"/>
          </a:xfrm>
          <a:prstGeom prst="rect">
            <a:avLst/>
          </a:prstGeom>
          <a:solidFill>
            <a:schemeClr val="accent1"/>
          </a:solidFill>
        </p:spPr>
        <p:txBody>
          <a:bodyPr wrap="square" rtlCol="0">
            <a:spAutoFit/>
          </a:bodyPr>
          <a:lstStyle/>
          <a:p>
            <a:pPr algn="ctr"/>
            <a:r>
              <a:rPr lang="en-US" sz="1200" b="1" dirty="0">
                <a:solidFill>
                  <a:srgbClr val="FFFF00"/>
                </a:solidFill>
              </a:rPr>
              <a:t>Aug. </a:t>
            </a:r>
            <a:r>
              <a:rPr lang="en-US" sz="1200" b="1" dirty="0" smtClean="0">
                <a:solidFill>
                  <a:srgbClr val="FFFF00"/>
                </a:solidFill>
              </a:rPr>
              <a:t>25, </a:t>
            </a:r>
            <a:r>
              <a:rPr lang="en-US" sz="1200" b="1" dirty="0">
                <a:solidFill>
                  <a:srgbClr val="FFFF00"/>
                </a:solidFill>
              </a:rPr>
              <a:t>2013 </a:t>
            </a:r>
            <a:r>
              <a:rPr lang="en-US" sz="1200" b="1" dirty="0" smtClean="0">
                <a:solidFill>
                  <a:srgbClr val="FFFF00"/>
                </a:solidFill>
              </a:rPr>
              <a:t>MODIS natural color image with TIR fire detects</a:t>
            </a:r>
            <a:endParaRPr lang="en-US" sz="1200" b="1" dirty="0">
              <a:solidFill>
                <a:srgbClr val="FFFF00"/>
              </a:solidFill>
            </a:endParaRPr>
          </a:p>
        </p:txBody>
      </p:sp>
      <p:sp>
        <p:nvSpPr>
          <p:cNvPr id="3" name="Right Arrow 2"/>
          <p:cNvSpPr/>
          <p:nvPr/>
        </p:nvSpPr>
        <p:spPr>
          <a:xfrm>
            <a:off x="2405398" y="3203819"/>
            <a:ext cx="1268004" cy="3352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584557"/>
            <a:ext cx="3039399" cy="227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8346" y="1"/>
            <a:ext cx="3035654" cy="227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24991" y="90154"/>
            <a:ext cx="3002362" cy="738664"/>
          </a:xfrm>
          <a:prstGeom prst="rect">
            <a:avLst/>
          </a:prstGeom>
          <a:solidFill>
            <a:schemeClr val="accent1"/>
          </a:solidFill>
        </p:spPr>
        <p:txBody>
          <a:bodyPr wrap="square" rtlCol="0">
            <a:spAutoFit/>
          </a:bodyPr>
          <a:lstStyle/>
          <a:p>
            <a:pPr algn="ctr"/>
            <a:r>
              <a:rPr lang="en-US" sz="1400" b="1" dirty="0" smtClean="0">
                <a:solidFill>
                  <a:srgbClr val="FFFF00"/>
                </a:solidFill>
              </a:rPr>
              <a:t>Visible </a:t>
            </a:r>
            <a:r>
              <a:rPr lang="en-US" sz="1400" b="1" dirty="0">
                <a:solidFill>
                  <a:srgbClr val="FFFF00"/>
                </a:solidFill>
              </a:rPr>
              <a:t>Infrared Imaging Radiometer Suite (</a:t>
            </a:r>
            <a:r>
              <a:rPr lang="en-US" sz="1400" b="1" dirty="0" smtClean="0">
                <a:solidFill>
                  <a:srgbClr val="FFFF00"/>
                </a:solidFill>
              </a:rPr>
              <a:t>VIIRS; Suomi </a:t>
            </a:r>
            <a:r>
              <a:rPr lang="en-US" sz="1400" b="1" dirty="0">
                <a:solidFill>
                  <a:srgbClr val="FFFF00"/>
                </a:solidFill>
              </a:rPr>
              <a:t>NPP </a:t>
            </a:r>
            <a:r>
              <a:rPr lang="en-US" sz="1400" b="1" dirty="0" smtClean="0">
                <a:solidFill>
                  <a:srgbClr val="FFFF00"/>
                </a:solidFill>
              </a:rPr>
              <a:t> of Rim Fire (August </a:t>
            </a:r>
            <a:r>
              <a:rPr lang="en-US" sz="1400" b="1" dirty="0">
                <a:solidFill>
                  <a:srgbClr val="FFFF00"/>
                </a:solidFill>
              </a:rPr>
              <a:t>23 </a:t>
            </a:r>
            <a:r>
              <a:rPr lang="en-US" sz="1400" b="1" dirty="0" smtClean="0">
                <a:solidFill>
                  <a:srgbClr val="FFFF00"/>
                </a:solidFill>
              </a:rPr>
              <a:t>- </a:t>
            </a:r>
            <a:r>
              <a:rPr lang="en-US" sz="1400" b="1" dirty="0">
                <a:solidFill>
                  <a:srgbClr val="FFFF00"/>
                </a:solidFill>
              </a:rPr>
              <a:t>August </a:t>
            </a:r>
            <a:r>
              <a:rPr lang="en-US" sz="1400" b="1" dirty="0" smtClean="0">
                <a:solidFill>
                  <a:srgbClr val="FFFF00"/>
                </a:solidFill>
              </a:rPr>
              <a:t>26)</a:t>
            </a:r>
            <a:endParaRPr lang="en-US" sz="1400" b="1" dirty="0">
              <a:solidFill>
                <a:srgbClr val="FFFF00"/>
              </a:solidFil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6047" y="4584558"/>
            <a:ext cx="3052299" cy="2273441"/>
          </a:xfrm>
          <a:prstGeom prst="rect">
            <a:avLst/>
          </a:prstGeom>
        </p:spPr>
      </p:pic>
      <p:sp>
        <p:nvSpPr>
          <p:cNvPr id="22" name="Rectangle 3"/>
          <p:cNvSpPr>
            <a:spLocks noChangeArrowheads="1"/>
          </p:cNvSpPr>
          <p:nvPr/>
        </p:nvSpPr>
        <p:spPr bwMode="auto">
          <a:xfrm>
            <a:off x="6104600" y="2427096"/>
            <a:ext cx="3039400" cy="18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buFont typeface="Arial" panose="020B0604020202020204" pitchFamily="34" charset="0"/>
              <a:buChar char="•"/>
            </a:pPr>
            <a:r>
              <a:rPr lang="en-US" sz="1400" b="1" i="1" dirty="0" smtClean="0">
                <a:solidFill>
                  <a:srgbClr val="FFFF00"/>
                </a:solidFill>
              </a:rPr>
              <a:t>Rim Fire burned for over two months (8/17 to  ~ 11/1);</a:t>
            </a:r>
          </a:p>
          <a:p>
            <a:pPr marL="285750" indent="-285750">
              <a:buFont typeface="Arial" panose="020B0604020202020204" pitchFamily="34" charset="0"/>
              <a:buChar char="•"/>
            </a:pPr>
            <a:r>
              <a:rPr lang="en-US" sz="1400" b="1" i="1" dirty="0" smtClean="0">
                <a:solidFill>
                  <a:srgbClr val="FFFF00"/>
                </a:solidFill>
              </a:rPr>
              <a:t>257,314 </a:t>
            </a:r>
            <a:r>
              <a:rPr lang="en-US" sz="1400" b="1" i="1" dirty="0">
                <a:solidFill>
                  <a:srgbClr val="FFFF00"/>
                </a:solidFill>
              </a:rPr>
              <a:t>acres  (</a:t>
            </a:r>
            <a:r>
              <a:rPr lang="en-US" sz="1400" b="1" i="1" dirty="0" smtClean="0">
                <a:solidFill>
                  <a:srgbClr val="FFFF00"/>
                </a:solidFill>
              </a:rPr>
              <a:t>104131 hectares);</a:t>
            </a:r>
          </a:p>
          <a:p>
            <a:pPr marL="285750" indent="-285750">
              <a:buFont typeface="Arial" panose="020B0604020202020204" pitchFamily="34" charset="0"/>
              <a:buChar char="•"/>
            </a:pPr>
            <a:r>
              <a:rPr lang="en-US" sz="1400" b="1" i="1" dirty="0" smtClean="0">
                <a:solidFill>
                  <a:srgbClr val="FFFF00"/>
                </a:solidFill>
              </a:rPr>
              <a:t>3</a:t>
            </a:r>
            <a:r>
              <a:rPr lang="en-US" sz="1400" b="1" i="1" baseline="30000" dirty="0" smtClean="0">
                <a:solidFill>
                  <a:srgbClr val="FFFF00"/>
                </a:solidFill>
              </a:rPr>
              <a:t>rd</a:t>
            </a:r>
            <a:r>
              <a:rPr lang="en-US" sz="1400" b="1" i="1" dirty="0" smtClean="0">
                <a:solidFill>
                  <a:srgbClr val="FFFF00"/>
                </a:solidFill>
              </a:rPr>
              <a:t> largest fire in CA history;</a:t>
            </a:r>
          </a:p>
          <a:p>
            <a:pPr marL="285750" indent="-285750">
              <a:buFont typeface="Arial" panose="020B0604020202020204" pitchFamily="34" charset="0"/>
              <a:buChar char="•"/>
            </a:pPr>
            <a:r>
              <a:rPr lang="en-US" sz="1400" b="1" i="1" dirty="0" smtClean="0">
                <a:solidFill>
                  <a:srgbClr val="FFFF00"/>
                </a:solidFill>
              </a:rPr>
              <a:t>Peak # of firefighters: 5,100</a:t>
            </a:r>
          </a:p>
          <a:p>
            <a:pPr marL="285750" indent="-285750">
              <a:buFont typeface="Arial" panose="020B0604020202020204" pitchFamily="34" charset="0"/>
              <a:buChar char="•"/>
            </a:pPr>
            <a:r>
              <a:rPr lang="en-US" sz="1400" b="1" i="1" dirty="0" smtClean="0">
                <a:solidFill>
                  <a:srgbClr val="FFFF00"/>
                </a:solidFill>
              </a:rPr>
              <a:t>Impacts seen across continent!</a:t>
            </a:r>
            <a:endParaRPr lang="en-US" sz="1400" b="1" i="1" dirty="0">
              <a:solidFill>
                <a:srgbClr val="FFFF00"/>
              </a:solidFill>
            </a:endParaRPr>
          </a:p>
        </p:txBody>
      </p:sp>
      <p:sp>
        <p:nvSpPr>
          <p:cNvPr id="23" name="TextBox 22"/>
          <p:cNvSpPr txBox="1"/>
          <p:nvPr/>
        </p:nvSpPr>
        <p:spPr>
          <a:xfrm>
            <a:off x="3117762" y="6280438"/>
            <a:ext cx="2895575" cy="523220"/>
          </a:xfrm>
          <a:prstGeom prst="rect">
            <a:avLst/>
          </a:prstGeom>
          <a:solidFill>
            <a:schemeClr val="accent1"/>
          </a:solidFill>
        </p:spPr>
        <p:txBody>
          <a:bodyPr wrap="square" rtlCol="0">
            <a:spAutoFit/>
          </a:bodyPr>
          <a:lstStyle/>
          <a:p>
            <a:pPr algn="ctr"/>
            <a:r>
              <a:rPr lang="en-US" sz="1400" b="1" dirty="0" smtClean="0">
                <a:solidFill>
                  <a:srgbClr val="FFFF00"/>
                </a:solidFill>
              </a:rPr>
              <a:t>Rim Fire MODIS TIR fire detects </a:t>
            </a:r>
            <a:r>
              <a:rPr lang="en-US" sz="1400" b="1" dirty="0" smtClean="0">
                <a:solidFill>
                  <a:srgbClr val="FFFF00"/>
                </a:solidFill>
              </a:rPr>
              <a:t>and  burned area </a:t>
            </a:r>
            <a:r>
              <a:rPr lang="en-US" sz="1400" b="1" dirty="0" smtClean="0">
                <a:solidFill>
                  <a:srgbClr val="FFFF00"/>
                </a:solidFill>
              </a:rPr>
              <a:t>perimeter</a:t>
            </a:r>
            <a:endParaRPr lang="en-US" sz="1400" b="1" dirty="0">
              <a:solidFill>
                <a:srgbClr val="FFFF00"/>
              </a:solidFill>
            </a:endParaRPr>
          </a:p>
        </p:txBody>
      </p:sp>
    </p:spTree>
    <p:extLst>
      <p:ext uri="{BB962C8B-B14F-4D97-AF65-F5344CB8AC3E}">
        <p14:creationId xmlns:p14="http://schemas.microsoft.com/office/powerpoint/2010/main" val="173204994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ChangeArrowheads="1"/>
          </p:cNvSpPr>
          <p:nvPr/>
        </p:nvSpPr>
        <p:spPr bwMode="auto">
          <a:xfrm>
            <a:off x="355600" y="975520"/>
            <a:ext cx="8530431"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dirty="0">
                <a:solidFill>
                  <a:srgbClr val="333399"/>
                </a:solidFill>
              </a:rPr>
              <a:t>Purpose of </a:t>
            </a:r>
            <a:r>
              <a:rPr lang="en-US" altLang="en-US" sz="2400" b="1" dirty="0" smtClean="0">
                <a:solidFill>
                  <a:srgbClr val="333399"/>
                </a:solidFill>
              </a:rPr>
              <a:t>Solicitation</a:t>
            </a:r>
          </a:p>
          <a:p>
            <a:pPr eaLnBrk="1" hangingPunct="1"/>
            <a:endParaRPr lang="en-US" altLang="en-US" sz="1000" b="1" dirty="0">
              <a:solidFill>
                <a:srgbClr val="000000"/>
              </a:solidFill>
              <a:ea typeface="Times New Roman" pitchFamily="18" charset="0"/>
              <a:cs typeface="Arial" pitchFamily="34" charset="0"/>
            </a:endParaRPr>
          </a:p>
          <a:p>
            <a:pPr eaLnBrk="1" hangingPunct="1">
              <a:spcAft>
                <a:spcPts val="1200"/>
              </a:spcAft>
            </a:pPr>
            <a:r>
              <a:rPr lang="en-US" sz="2400" dirty="0"/>
              <a:t>The objective of this solicitation </a:t>
            </a:r>
            <a:r>
              <a:rPr lang="en-US" sz="2400" dirty="0" smtClean="0"/>
              <a:t>was </a:t>
            </a:r>
            <a:r>
              <a:rPr lang="en-US" sz="2400" dirty="0"/>
              <a:t>to select applications and applied research projects to improve decision-making activities and actions on topics related to </a:t>
            </a:r>
            <a:r>
              <a:rPr lang="en-US" sz="2400" dirty="0" err="1"/>
              <a:t>wildland</a:t>
            </a:r>
            <a:r>
              <a:rPr lang="en-US" sz="2400" dirty="0"/>
              <a:t> fires, such as wildfires, rangeland fires, and prescribed fires. </a:t>
            </a:r>
          </a:p>
          <a:p>
            <a:pPr eaLnBrk="1" hangingPunct="1">
              <a:spcAft>
                <a:spcPts val="1200"/>
              </a:spcAft>
            </a:pPr>
            <a:r>
              <a:rPr lang="en-US" altLang="en-US" sz="2400" dirty="0" smtClean="0"/>
              <a:t>Successful </a:t>
            </a:r>
            <a:r>
              <a:rPr lang="en-US" altLang="en-US" sz="2400" dirty="0"/>
              <a:t>projects </a:t>
            </a:r>
            <a:r>
              <a:rPr lang="en-US" altLang="en-US" sz="2400" dirty="0" smtClean="0"/>
              <a:t>must </a:t>
            </a:r>
            <a:r>
              <a:rPr lang="en-US" altLang="en-US" sz="2400" dirty="0"/>
              <a:t>advance organizations’ use and application of Earth observations in analysis and assessments, management strategies and actions, business practices, and policy analysis and decisions associated with </a:t>
            </a:r>
            <a:r>
              <a:rPr lang="en-US" altLang="en-US" sz="2400" dirty="0" err="1"/>
              <a:t>wildland</a:t>
            </a:r>
            <a:r>
              <a:rPr lang="en-US" altLang="en-US" sz="2400" dirty="0"/>
              <a:t> fires</a:t>
            </a:r>
            <a:r>
              <a:rPr lang="en-US" altLang="en-US" sz="2400" dirty="0" smtClean="0"/>
              <a:t>.</a:t>
            </a:r>
          </a:p>
          <a:p>
            <a:pPr eaLnBrk="1" hangingPunct="1"/>
            <a:r>
              <a:rPr lang="en-US" altLang="en-US" sz="3200" b="1" dirty="0" smtClean="0"/>
              <a:t>The </a:t>
            </a:r>
            <a:r>
              <a:rPr lang="en-US" altLang="en-US" sz="3200" b="1" dirty="0" smtClean="0"/>
              <a:t>applied</a:t>
            </a:r>
            <a:r>
              <a:rPr lang="en-US" altLang="en-US" sz="3200" b="1" dirty="0" smtClean="0"/>
              <a:t> community </a:t>
            </a:r>
            <a:r>
              <a:rPr lang="en-US" altLang="en-US" sz="3200" b="1" dirty="0"/>
              <a:t>adds substantial </a:t>
            </a:r>
            <a:r>
              <a:rPr lang="en-US" altLang="en-US" sz="3200" b="1" dirty="0" smtClean="0"/>
              <a:t>value to NASA data, science, products and models and </a:t>
            </a:r>
            <a:r>
              <a:rPr lang="en-US" altLang="en-US" sz="3200" b="1" dirty="0" smtClean="0"/>
              <a:t>we have considerable to offer.</a:t>
            </a:r>
            <a:endParaRPr lang="en-US" altLang="en-US" sz="3200" b="1" dirty="0"/>
          </a:p>
          <a:p>
            <a:pPr eaLnBrk="1" hangingPunct="1">
              <a:spcAft>
                <a:spcPts val="1200"/>
              </a:spcAft>
            </a:pPr>
            <a:endParaRPr lang="en-US" altLang="en-US" sz="2800" dirty="0"/>
          </a:p>
          <a:p>
            <a:pPr eaLnBrk="1" hangingPunct="1">
              <a:spcAft>
                <a:spcPts val="1200"/>
              </a:spcAft>
            </a:pPr>
            <a:endParaRPr lang="en-US" altLang="en-US" sz="2800" dirty="0"/>
          </a:p>
          <a:p>
            <a:pPr eaLnBrk="1" hangingPunct="1"/>
            <a:endParaRPr lang="en-US" altLang="en-US" dirty="0">
              <a:solidFill>
                <a:srgbClr val="000000"/>
              </a:solidFill>
              <a:cs typeface="Arial" pitchFamily="34" charset="0"/>
            </a:endParaRPr>
          </a:p>
          <a:p>
            <a:pPr eaLnBrk="1" hangingPunct="1"/>
            <a:endParaRPr lang="en-US" altLang="en-US" dirty="0">
              <a:solidFill>
                <a:srgbClr val="000000"/>
              </a:solidFill>
              <a:cs typeface="Arial" pitchFamily="34" charset="0"/>
            </a:endParaRPr>
          </a:p>
          <a:p>
            <a:pPr eaLnBrk="1" hangingPunct="1"/>
            <a:endParaRPr lang="en-US" altLang="en-US" i="1" dirty="0">
              <a:solidFill>
                <a:srgbClr val="000000"/>
              </a:solidFill>
              <a:cs typeface="Arial" pitchFamily="34" charset="0"/>
            </a:endParaRPr>
          </a:p>
          <a:p>
            <a:pPr eaLnBrk="1" hangingPunct="1"/>
            <a:endParaRPr lang="en-US" altLang="en-US" i="1" dirty="0">
              <a:solidFill>
                <a:srgbClr val="000000"/>
              </a:solidFill>
              <a:cs typeface="Arial" pitchFamily="34" charset="0"/>
            </a:endParaRPr>
          </a:p>
          <a:p>
            <a:pPr eaLnBrk="1" hangingPunct="1"/>
            <a:endParaRPr lang="en-US" altLang="en-US" i="1" dirty="0">
              <a:solidFill>
                <a:srgbClr val="000000"/>
              </a:solidFill>
              <a:cs typeface="Arial" pitchFamily="34" charset="0"/>
            </a:endParaRPr>
          </a:p>
          <a:p>
            <a:pPr eaLnBrk="1" hangingPunct="1"/>
            <a:endParaRPr lang="en-US" altLang="en-US" b="1" dirty="0">
              <a:solidFill>
                <a:srgbClr val="000000"/>
              </a:solidFill>
              <a:cs typeface="Arial" pitchFamily="34" charset="0"/>
            </a:endParaRPr>
          </a:p>
          <a:p>
            <a:pPr eaLnBrk="1" hangingPunct="1"/>
            <a:endParaRPr lang="en-US" altLang="en-US" b="1" dirty="0">
              <a:solidFill>
                <a:srgbClr val="000000"/>
              </a:solidFill>
              <a:cs typeface="Arial" pitchFamily="34" charset="0"/>
            </a:endParaRPr>
          </a:p>
          <a:p>
            <a:pPr eaLnBrk="1" hangingPunct="1"/>
            <a:endParaRPr lang="en-US" altLang="en-US" b="1" dirty="0"/>
          </a:p>
          <a:p>
            <a:pPr eaLnBrk="1" hangingPunct="1"/>
            <a:endParaRPr lang="en-US" altLang="en-US" dirty="0">
              <a:solidFill>
                <a:srgbClr val="000000"/>
              </a:solidFill>
              <a:cs typeface="Times New Roman" pitchFamily="18" charset="0"/>
            </a:endParaRPr>
          </a:p>
        </p:txBody>
      </p:sp>
      <p:sp>
        <p:nvSpPr>
          <p:cNvPr id="75779"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a:t>|‌ </a:t>
            </a:r>
            <a:fld id="{A1BB0028-D3DB-42AC-92D9-22F99DCCCC69}" type="slidenum">
              <a:rPr lang="en-US" altLang="en-US" sz="1400"/>
              <a:pPr algn="r"/>
              <a:t>23</a:t>
            </a:fld>
            <a:endParaRPr lang="en-US" altLang="en-US" sz="1400"/>
          </a:p>
        </p:txBody>
      </p:sp>
      <p:sp>
        <p:nvSpPr>
          <p:cNvPr id="6" name="Title 8"/>
          <p:cNvSpPr txBox="1">
            <a:spLocks/>
          </p:cNvSpPr>
          <p:nvPr/>
        </p:nvSpPr>
        <p:spPr bwMode="auto">
          <a:xfrm>
            <a:off x="130175" y="149225"/>
            <a:ext cx="7731125" cy="530225"/>
          </a:xfrm>
          <a:prstGeom prst="rect">
            <a:avLst/>
          </a:prstGeom>
          <a:solidFill>
            <a:schemeClr val="tx1"/>
          </a:solidFill>
          <a:ln>
            <a:miter lim="800000"/>
            <a:headEnd/>
            <a:tailEnd/>
          </a:ln>
        </p:spPr>
        <p:txBody>
          <a:bodyPr anchor="ctr"/>
          <a:lstStyle/>
          <a:p>
            <a:pPr eaLnBrk="0" hangingPunct="0">
              <a:lnSpc>
                <a:spcPct val="85000"/>
              </a:lnSpc>
              <a:defRPr/>
            </a:pPr>
            <a:r>
              <a:rPr lang="en-US" sz="2800" b="1" i="1" kern="0" dirty="0" smtClean="0">
                <a:solidFill>
                  <a:schemeClr val="bg1"/>
                </a:solidFill>
                <a:latin typeface="+mj-lt"/>
                <a:ea typeface="+mj-ea"/>
                <a:cs typeface="+mj-cs"/>
              </a:rPr>
              <a:t>Wildfires </a:t>
            </a:r>
            <a:r>
              <a:rPr lang="en-US" sz="2800" b="1" i="1" kern="0" dirty="0" smtClean="0">
                <a:solidFill>
                  <a:schemeClr val="bg1"/>
                </a:solidFill>
                <a:latin typeface="+mj-lt"/>
                <a:ea typeface="+mj-ea"/>
                <a:cs typeface="+mj-cs"/>
              </a:rPr>
              <a:t>Solicitation: ROSES A.35</a:t>
            </a:r>
            <a:endParaRPr lang="en-US" sz="2800" b="1" i="1" kern="0" dirty="0">
              <a:solidFill>
                <a:schemeClr val="bg1"/>
              </a:solidFill>
              <a:latin typeface="+mj-lt"/>
              <a:ea typeface="+mj-ea"/>
              <a:cs typeface="+mj-cs"/>
            </a:endParaRPr>
          </a:p>
        </p:txBody>
      </p:sp>
    </p:spTree>
    <p:extLst>
      <p:ext uri="{BB962C8B-B14F-4D97-AF65-F5344CB8AC3E}">
        <p14:creationId xmlns:p14="http://schemas.microsoft.com/office/powerpoint/2010/main" val="4232126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nwont3-muted"/>
          <p:cNvPicPr>
            <a:picLocks noChangeAspect="1" noChangeArrowheads="1"/>
          </p:cNvPicPr>
          <p:nvPr/>
        </p:nvPicPr>
        <p:blipFill>
          <a:blip r:embed="rId2" cstate="print">
            <a:lum bright="-10000" contrast="-16000"/>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76200" y="76200"/>
            <a:ext cx="8915399" cy="6647974"/>
          </a:xfrm>
          <a:prstGeom prst="rect">
            <a:avLst/>
          </a:prstGeom>
          <a:noFill/>
        </p:spPr>
        <p:txBody>
          <a:bodyPr wrap="square" rtlCol="0">
            <a:spAutoFit/>
          </a:bodyPr>
          <a:lstStyle/>
          <a:p>
            <a:r>
              <a:rPr lang="en-US" sz="2800" b="1" dirty="0" smtClean="0">
                <a:solidFill>
                  <a:prstClr val="white"/>
                </a:solidFill>
                <a:latin typeface="Arial" panose="020B0604020202020204" pitchFamily="34" charset="0"/>
                <a:cs typeface="Arial" panose="020B0604020202020204" pitchFamily="34" charset="0"/>
              </a:rPr>
              <a:t>Many authors have argued that the initial signs of climate-related change in fire regimes is currently evident across Northern Hemisphere upper </a:t>
            </a:r>
            <a:r>
              <a:rPr lang="en-US" sz="2800" b="1" dirty="0" smtClean="0">
                <a:solidFill>
                  <a:prstClr val="white"/>
                </a:solidFill>
                <a:latin typeface="Arial" panose="020B0604020202020204" pitchFamily="34" charset="0"/>
                <a:cs typeface="Arial" panose="020B0604020202020204" pitchFamily="34" charset="0"/>
              </a:rPr>
              <a:t>latitudes.</a:t>
            </a:r>
          </a:p>
          <a:p>
            <a:endParaRPr lang="en-US" sz="1000" b="1" dirty="0" smtClean="0">
              <a:solidFill>
                <a:prstClr val="white"/>
              </a:solidFill>
              <a:latin typeface="Arial" panose="020B0604020202020204" pitchFamily="34" charset="0"/>
              <a:cs typeface="Arial" panose="020B0604020202020204" pitchFamily="34" charset="0"/>
            </a:endParaRPr>
          </a:p>
          <a:p>
            <a:endParaRPr lang="en-US" sz="1600" b="1" dirty="0" smtClean="0">
              <a:solidFill>
                <a:prstClr val="white"/>
              </a:solidFill>
              <a:latin typeface="Arial" panose="020B0604020202020204" pitchFamily="34" charset="0"/>
              <a:cs typeface="Arial" panose="020B0604020202020204" pitchFamily="34" charset="0"/>
            </a:endParaRPr>
          </a:p>
          <a:p>
            <a:r>
              <a:rPr lang="en-US" sz="1600" b="1" dirty="0" smtClean="0">
                <a:solidFill>
                  <a:prstClr val="white"/>
                </a:solidFill>
                <a:latin typeface="Arial" panose="020B0604020202020204" pitchFamily="34" charset="0"/>
                <a:cs typeface="Arial" panose="020B0604020202020204" pitchFamily="34" charset="0"/>
              </a:rPr>
              <a:t>Anatoly </a:t>
            </a:r>
            <a:r>
              <a:rPr lang="en-US" sz="1600" b="1" dirty="0" smtClean="0">
                <a:solidFill>
                  <a:prstClr val="white"/>
                </a:solidFill>
                <a:latin typeface="Arial" panose="020B0604020202020204" pitchFamily="34" charset="0"/>
                <a:cs typeface="Arial" panose="020B0604020202020204" pitchFamily="34" charset="0"/>
              </a:rPr>
              <a:t>Sukhinin – Increase in </a:t>
            </a:r>
            <a:r>
              <a:rPr lang="en-US" sz="1600" b="1" u="sng" dirty="0" smtClean="0">
                <a:solidFill>
                  <a:prstClr val="white"/>
                </a:solidFill>
                <a:latin typeface="Arial" panose="020B0604020202020204" pitchFamily="34" charset="0"/>
                <a:cs typeface="Arial" panose="020B0604020202020204" pitchFamily="34" charset="0"/>
              </a:rPr>
              <a:t>catastrophic fires </a:t>
            </a:r>
            <a:r>
              <a:rPr lang="en-US" sz="1600" b="1" dirty="0" smtClean="0">
                <a:solidFill>
                  <a:prstClr val="white"/>
                </a:solidFill>
                <a:latin typeface="Arial" panose="020B0604020202020204" pitchFamily="34" charset="0"/>
                <a:cs typeface="Arial" panose="020B0604020202020204" pitchFamily="34" charset="0"/>
              </a:rPr>
              <a:t>in Siberia that sustain high pressure weather systems;</a:t>
            </a:r>
          </a:p>
          <a:p>
            <a:endParaRPr lang="en-US" sz="1600" b="1" dirty="0" smtClean="0">
              <a:solidFill>
                <a:prstClr val="white"/>
              </a:solidFill>
              <a:latin typeface="Arial" panose="020B0604020202020204" pitchFamily="34" charset="0"/>
              <a:cs typeface="Arial" panose="020B0604020202020204" pitchFamily="34" charset="0"/>
            </a:endParaRPr>
          </a:p>
          <a:p>
            <a:r>
              <a:rPr lang="en-US" sz="1600" b="1" dirty="0" smtClean="0">
                <a:solidFill>
                  <a:prstClr val="white"/>
                </a:solidFill>
                <a:latin typeface="Arial" panose="020B0604020202020204" pitchFamily="34" charset="0"/>
                <a:cs typeface="Arial" panose="020B0604020202020204" pitchFamily="34" charset="0"/>
              </a:rPr>
              <a:t>Stocks, </a:t>
            </a:r>
            <a:r>
              <a:rPr lang="en-US" sz="1600" b="1" dirty="0" err="1" smtClean="0">
                <a:solidFill>
                  <a:prstClr val="white"/>
                </a:solidFill>
                <a:latin typeface="Arial" panose="020B0604020202020204" pitchFamily="34" charset="0"/>
                <a:cs typeface="Arial" panose="020B0604020202020204" pitchFamily="34" charset="0"/>
              </a:rPr>
              <a:t>Fosberg</a:t>
            </a:r>
            <a:r>
              <a:rPr lang="en-US" sz="1600" b="1" dirty="0" smtClean="0">
                <a:solidFill>
                  <a:prstClr val="white"/>
                </a:solidFill>
                <a:latin typeface="Arial" panose="020B0604020202020204" pitchFamily="34" charset="0"/>
                <a:cs typeface="Arial" panose="020B0604020202020204" pitchFamily="34" charset="0"/>
              </a:rPr>
              <a:t>, </a:t>
            </a:r>
            <a:r>
              <a:rPr lang="en-US" sz="1600" b="1" dirty="0" err="1" smtClean="0">
                <a:solidFill>
                  <a:prstClr val="white"/>
                </a:solidFill>
                <a:latin typeface="Arial" panose="020B0604020202020204" pitchFamily="34" charset="0"/>
                <a:cs typeface="Arial" panose="020B0604020202020204" pitchFamily="34" charset="0"/>
              </a:rPr>
              <a:t>Lynham</a:t>
            </a:r>
            <a:r>
              <a:rPr lang="en-US" sz="1600" b="1" dirty="0" smtClean="0">
                <a:solidFill>
                  <a:prstClr val="white"/>
                </a:solidFill>
                <a:latin typeface="Arial" panose="020B0604020202020204" pitchFamily="34" charset="0"/>
                <a:cs typeface="Arial" panose="020B0604020202020204" pitchFamily="34" charset="0"/>
              </a:rPr>
              <a:t>, </a:t>
            </a:r>
            <a:r>
              <a:rPr lang="en-US" sz="1600" b="1" dirty="0" err="1" smtClean="0">
                <a:solidFill>
                  <a:prstClr val="white"/>
                </a:solidFill>
                <a:latin typeface="Arial" panose="020B0604020202020204" pitchFamily="34" charset="0"/>
                <a:cs typeface="Arial" panose="020B0604020202020204" pitchFamily="34" charset="0"/>
              </a:rPr>
              <a:t>Mearns</a:t>
            </a:r>
            <a:r>
              <a:rPr lang="en-US" sz="1600" b="1" dirty="0" smtClean="0">
                <a:solidFill>
                  <a:prstClr val="white"/>
                </a:solidFill>
                <a:latin typeface="Arial" panose="020B0604020202020204" pitchFamily="34" charset="0"/>
                <a:cs typeface="Arial" panose="020B0604020202020204" pitchFamily="34" charset="0"/>
              </a:rPr>
              <a:t>, Wotton, et al., (1998) - Canadian GCM predicts an earlier start to the fire season </a:t>
            </a:r>
            <a:r>
              <a:rPr lang="en-US" sz="1600" dirty="0">
                <a:solidFill>
                  <a:prstClr val="white"/>
                </a:solidFill>
                <a:latin typeface="Arial" panose="020B0604020202020204" pitchFamily="34" charset="0"/>
                <a:cs typeface="Arial" panose="020B0604020202020204" pitchFamily="34" charset="0"/>
              </a:rPr>
              <a:t>&amp;</a:t>
            </a:r>
            <a:r>
              <a:rPr lang="en-US" sz="1600" b="1" dirty="0" smtClean="0">
                <a:solidFill>
                  <a:prstClr val="white"/>
                </a:solidFill>
                <a:latin typeface="Arial" panose="020B0604020202020204" pitchFamily="34" charset="0"/>
                <a:cs typeface="Arial" panose="020B0604020202020204" pitchFamily="34" charset="0"/>
              </a:rPr>
              <a:t> significant increases in the area experiencing high to extreme fire danger in Can and Russia.</a:t>
            </a:r>
          </a:p>
          <a:p>
            <a:endParaRPr lang="en-US" sz="1600" b="1" dirty="0" smtClean="0">
              <a:solidFill>
                <a:prstClr val="white"/>
              </a:solidFill>
              <a:latin typeface="Arial" panose="020B0604020202020204" pitchFamily="34" charset="0"/>
              <a:cs typeface="Arial" panose="020B0604020202020204" pitchFamily="34" charset="0"/>
            </a:endParaRPr>
          </a:p>
          <a:p>
            <a:r>
              <a:rPr lang="en-US" sz="1600" b="1" dirty="0" smtClean="0">
                <a:solidFill>
                  <a:prstClr val="white"/>
                </a:solidFill>
                <a:latin typeface="Arial" panose="020B0604020202020204" pitchFamily="34" charset="0"/>
                <a:cs typeface="Arial" panose="020B0604020202020204" pitchFamily="34" charset="0"/>
              </a:rPr>
              <a:t>Gillette, Weaver,  </a:t>
            </a:r>
            <a:r>
              <a:rPr lang="en-US" sz="1600" b="1" dirty="0" err="1" smtClean="0">
                <a:solidFill>
                  <a:prstClr val="white"/>
                </a:solidFill>
                <a:latin typeface="Arial" panose="020B0604020202020204" pitchFamily="34" charset="0"/>
                <a:cs typeface="Arial" panose="020B0604020202020204" pitchFamily="34" charset="0"/>
              </a:rPr>
              <a:t>Zwiers</a:t>
            </a:r>
            <a:r>
              <a:rPr lang="en-US" sz="1600" b="1" dirty="0" smtClean="0">
                <a:solidFill>
                  <a:prstClr val="white"/>
                </a:solidFill>
                <a:latin typeface="Arial" panose="020B0604020202020204" pitchFamily="34" charset="0"/>
                <a:cs typeface="Arial" panose="020B0604020202020204" pitchFamily="34" charset="0"/>
              </a:rPr>
              <a:t>, Flannigan (2004) - Human-induced climate change has had a </a:t>
            </a:r>
            <a:r>
              <a:rPr lang="en-US" sz="1600" b="1" u="sng" dirty="0" smtClean="0">
                <a:solidFill>
                  <a:prstClr val="white"/>
                </a:solidFill>
                <a:latin typeface="Arial" panose="020B0604020202020204" pitchFamily="34" charset="0"/>
                <a:cs typeface="Arial" panose="020B0604020202020204" pitchFamily="34" charset="0"/>
              </a:rPr>
              <a:t>detectable influence on the area burned </a:t>
            </a:r>
            <a:r>
              <a:rPr lang="en-US" sz="1600" b="1" dirty="0" smtClean="0">
                <a:solidFill>
                  <a:prstClr val="white"/>
                </a:solidFill>
                <a:latin typeface="Arial" panose="020B0604020202020204" pitchFamily="34" charset="0"/>
                <a:cs typeface="Arial" panose="020B0604020202020204" pitchFamily="34" charset="0"/>
              </a:rPr>
              <a:t>by forest fire in Canada over recent decades;</a:t>
            </a:r>
          </a:p>
          <a:p>
            <a:endParaRPr lang="en-US" sz="1600" b="1" dirty="0" smtClean="0">
              <a:solidFill>
                <a:prstClr val="white"/>
              </a:solidFill>
              <a:latin typeface="Arial" panose="020B0604020202020204" pitchFamily="34" charset="0"/>
              <a:cs typeface="Arial" panose="020B0604020202020204" pitchFamily="34" charset="0"/>
            </a:endParaRPr>
          </a:p>
          <a:p>
            <a:r>
              <a:rPr lang="en-US" sz="1600" b="1" dirty="0" smtClean="0">
                <a:solidFill>
                  <a:prstClr val="white"/>
                </a:solidFill>
                <a:latin typeface="Arial" panose="020B0604020202020204" pitchFamily="34" charset="0"/>
                <a:cs typeface="Arial" panose="020B0604020202020204" pitchFamily="34" charset="0"/>
              </a:rPr>
              <a:t>Kasischke, </a:t>
            </a:r>
            <a:r>
              <a:rPr lang="en-US" sz="1600" b="1" dirty="0" err="1" smtClean="0">
                <a:solidFill>
                  <a:prstClr val="white"/>
                </a:solidFill>
                <a:latin typeface="Arial" panose="020B0604020202020204" pitchFamily="34" charset="0"/>
                <a:cs typeface="Arial" panose="020B0604020202020204" pitchFamily="34" charset="0"/>
              </a:rPr>
              <a:t>Turetsky</a:t>
            </a:r>
            <a:r>
              <a:rPr lang="en-US" sz="1600" b="1" dirty="0" smtClean="0">
                <a:solidFill>
                  <a:prstClr val="white"/>
                </a:solidFill>
                <a:latin typeface="Arial" panose="020B0604020202020204" pitchFamily="34" charset="0"/>
                <a:cs typeface="Arial" panose="020B0604020202020204" pitchFamily="34" charset="0"/>
              </a:rPr>
              <a:t> (2006) – </a:t>
            </a:r>
            <a:r>
              <a:rPr lang="en-US" sz="1600" b="1" u="sng" dirty="0" smtClean="0">
                <a:solidFill>
                  <a:prstClr val="white"/>
                </a:solidFill>
                <a:latin typeface="Arial" panose="020B0604020202020204" pitchFamily="34" charset="0"/>
                <a:cs typeface="Arial" panose="020B0604020202020204" pitchFamily="34" charset="0"/>
              </a:rPr>
              <a:t>Doubling of frequency of large fire </a:t>
            </a:r>
            <a:r>
              <a:rPr lang="en-US" sz="1600" b="1" dirty="0" smtClean="0">
                <a:solidFill>
                  <a:prstClr val="white"/>
                </a:solidFill>
                <a:latin typeface="Arial" panose="020B0604020202020204" pitchFamily="34" charset="0"/>
                <a:cs typeface="Arial" panose="020B0604020202020204" pitchFamily="34" charset="0"/>
              </a:rPr>
              <a:t>across boreal NA;</a:t>
            </a:r>
          </a:p>
          <a:p>
            <a:endParaRPr lang="en-US" sz="1600" b="1" dirty="0" smtClean="0">
              <a:solidFill>
                <a:prstClr val="white"/>
              </a:solidFill>
              <a:latin typeface="Arial" panose="020B0604020202020204" pitchFamily="34" charset="0"/>
              <a:cs typeface="Arial" panose="020B0604020202020204" pitchFamily="34" charset="0"/>
            </a:endParaRPr>
          </a:p>
          <a:p>
            <a:r>
              <a:rPr lang="en-US" sz="1600" b="1" dirty="0" err="1" smtClean="0">
                <a:solidFill>
                  <a:prstClr val="white"/>
                </a:solidFill>
                <a:latin typeface="Arial" panose="020B0604020202020204" pitchFamily="34" charset="0"/>
                <a:cs typeface="Arial" panose="020B0604020202020204" pitchFamily="34" charset="0"/>
              </a:rPr>
              <a:t>Westerling</a:t>
            </a:r>
            <a:r>
              <a:rPr lang="en-US" sz="1600" b="1" dirty="0" smtClean="0">
                <a:solidFill>
                  <a:prstClr val="white"/>
                </a:solidFill>
                <a:latin typeface="Arial" panose="020B0604020202020204" pitchFamily="34" charset="0"/>
                <a:cs typeface="Arial" panose="020B0604020202020204" pitchFamily="34" charset="0"/>
              </a:rPr>
              <a:t>, </a:t>
            </a:r>
            <a:r>
              <a:rPr lang="en-US" sz="1600" b="1" dirty="0" err="1" smtClean="0">
                <a:solidFill>
                  <a:prstClr val="white"/>
                </a:solidFill>
                <a:latin typeface="Arial" panose="020B0604020202020204" pitchFamily="34" charset="0"/>
                <a:cs typeface="Arial" panose="020B0604020202020204" pitchFamily="34" charset="0"/>
              </a:rPr>
              <a:t>Hildalgo</a:t>
            </a:r>
            <a:r>
              <a:rPr lang="en-US" sz="1600" b="1" dirty="0" smtClean="0">
                <a:solidFill>
                  <a:prstClr val="white"/>
                </a:solidFill>
                <a:latin typeface="Arial" panose="020B0604020202020204" pitchFamily="34" charset="0"/>
                <a:cs typeface="Arial" panose="020B0604020202020204" pitchFamily="34" charset="0"/>
              </a:rPr>
              <a:t>, </a:t>
            </a:r>
            <a:r>
              <a:rPr lang="en-US" sz="1600" b="1" dirty="0" err="1" smtClean="0">
                <a:solidFill>
                  <a:prstClr val="white"/>
                </a:solidFill>
                <a:latin typeface="Arial" panose="020B0604020202020204" pitchFamily="34" charset="0"/>
                <a:cs typeface="Arial" panose="020B0604020202020204" pitchFamily="34" charset="0"/>
              </a:rPr>
              <a:t>Cayan</a:t>
            </a:r>
            <a:r>
              <a:rPr lang="en-US" sz="1600" b="1" dirty="0" smtClean="0">
                <a:solidFill>
                  <a:prstClr val="white"/>
                </a:solidFill>
                <a:latin typeface="Arial" panose="020B0604020202020204" pitchFamily="34" charset="0"/>
                <a:cs typeface="Arial" panose="020B0604020202020204" pitchFamily="34" charset="0"/>
              </a:rPr>
              <a:t>, Swetnam (2006) – Historic large fires in the western US are </a:t>
            </a:r>
            <a:r>
              <a:rPr lang="en-US" sz="1600" b="1" u="sng" dirty="0" smtClean="0">
                <a:solidFill>
                  <a:prstClr val="white"/>
                </a:solidFill>
                <a:latin typeface="Arial" panose="020B0604020202020204" pitchFamily="34" charset="0"/>
                <a:cs typeface="Arial" panose="020B0604020202020204" pitchFamily="34" charset="0"/>
              </a:rPr>
              <a:t>largely under the control of weather and climate</a:t>
            </a:r>
            <a:r>
              <a:rPr lang="en-US" sz="1600" b="1" dirty="0" smtClean="0">
                <a:solidFill>
                  <a:prstClr val="white"/>
                </a:solidFill>
                <a:latin typeface="Arial" panose="020B0604020202020204" pitchFamily="34" charset="0"/>
                <a:cs typeface="Arial" panose="020B0604020202020204" pitchFamily="34" charset="0"/>
              </a:rPr>
              <a:t>, not dominantly historic fire suppression. </a:t>
            </a:r>
          </a:p>
          <a:p>
            <a:endParaRPr lang="en-US" sz="1600" b="1" dirty="0" smtClean="0">
              <a:solidFill>
                <a:prstClr val="white"/>
              </a:solidFill>
              <a:latin typeface="Arial" panose="020B0604020202020204" pitchFamily="34" charset="0"/>
              <a:cs typeface="Arial" panose="020B0604020202020204" pitchFamily="34" charset="0"/>
            </a:endParaRPr>
          </a:p>
          <a:p>
            <a:r>
              <a:rPr lang="en-US" sz="1600" b="1" dirty="0" smtClean="0">
                <a:solidFill>
                  <a:prstClr val="white"/>
                </a:solidFill>
                <a:latin typeface="Arial" panose="020B0604020202020204" pitchFamily="34" charset="0"/>
                <a:cs typeface="Arial" panose="020B0604020202020204" pitchFamily="34" charset="0"/>
              </a:rPr>
              <a:t>Soja, Flannigan, Stocks, Chapin, Sukhinin (2007) – Initial signs of climate change are apparent (changes in species composition, </a:t>
            </a:r>
            <a:r>
              <a:rPr lang="en-US" sz="1600" b="1" u="sng" dirty="0" smtClean="0">
                <a:solidFill>
                  <a:prstClr val="white"/>
                </a:solidFill>
                <a:latin typeface="Arial" panose="020B0604020202020204" pitchFamily="34" charset="0"/>
                <a:cs typeface="Arial" panose="020B0604020202020204" pitchFamily="34" charset="0"/>
              </a:rPr>
              <a:t>increased extreme fire years </a:t>
            </a:r>
            <a:r>
              <a:rPr lang="en-US" sz="1600" b="1" dirty="0" smtClean="0">
                <a:solidFill>
                  <a:prstClr val="white"/>
                </a:solidFill>
                <a:latin typeface="Arial" panose="020B0604020202020204" pitchFamily="34" charset="0"/>
                <a:cs typeface="Arial" panose="020B0604020202020204" pitchFamily="34" charset="0"/>
              </a:rPr>
              <a:t>across the circumboreal).</a:t>
            </a:r>
            <a:endParaRPr lang="en-US" sz="1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61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_fire_clim.jpg"/>
          <p:cNvPicPr/>
          <p:nvPr/>
        </p:nvPicPr>
        <p:blipFill>
          <a:blip r:embed="rId2" cstate="print"/>
          <a:stretch>
            <a:fillRect/>
          </a:stretch>
        </p:blipFill>
        <p:spPr>
          <a:xfrm>
            <a:off x="152400" y="0"/>
            <a:ext cx="8915400" cy="6858000"/>
          </a:xfrm>
          <a:prstGeom prst="rect">
            <a:avLst/>
          </a:prstGeom>
        </p:spPr>
      </p:pic>
      <p:sp>
        <p:nvSpPr>
          <p:cNvPr id="3" name="TextBox 2"/>
          <p:cNvSpPr txBox="1"/>
          <p:nvPr/>
        </p:nvSpPr>
        <p:spPr>
          <a:xfrm>
            <a:off x="304800" y="6096000"/>
            <a:ext cx="2186432" cy="461665"/>
          </a:xfrm>
          <a:prstGeom prst="rect">
            <a:avLst/>
          </a:prstGeom>
          <a:noFill/>
        </p:spPr>
        <p:txBody>
          <a:bodyPr wrap="none" rtlCol="0">
            <a:spAutoFit/>
          </a:bodyPr>
          <a:lstStyle/>
          <a:p>
            <a:r>
              <a:rPr lang="en-US" sz="2400" b="1" dirty="0" smtClean="0">
                <a:solidFill>
                  <a:prstClr val="white"/>
                </a:solidFill>
              </a:rPr>
              <a:t>Urban Interface</a:t>
            </a:r>
            <a:endParaRPr lang="en-US" sz="2400" b="1" dirty="0">
              <a:solidFill>
                <a:prstClr val="white"/>
              </a:solidFill>
            </a:endParaRPr>
          </a:p>
        </p:txBody>
      </p:sp>
    </p:spTree>
    <p:extLst>
      <p:ext uri="{BB962C8B-B14F-4D97-AF65-F5344CB8AC3E}">
        <p14:creationId xmlns:p14="http://schemas.microsoft.com/office/powerpoint/2010/main" val="3547020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23BE"/>
        </a:solidFill>
        <a:effectLst/>
      </p:bgPr>
    </p:bg>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4191000" y="161925"/>
            <a:ext cx="4876800" cy="63094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AutoNum type="romanUcPeriod"/>
            </a:pPr>
            <a:r>
              <a:rPr lang="en-US" altLang="en-US" b="1" dirty="0">
                <a:solidFill>
                  <a:srgbClr val="FFFF00"/>
                </a:solidFill>
              </a:rPr>
              <a:t>Climate holds the ultimate key to </a:t>
            </a:r>
            <a:r>
              <a:rPr lang="en-US" altLang="en-US" b="1" dirty="0" smtClean="0">
                <a:solidFill>
                  <a:srgbClr val="FFFF00"/>
                </a:solidFill>
              </a:rPr>
              <a:t>altering </a:t>
            </a:r>
            <a:r>
              <a:rPr lang="en-US" altLang="en-US" b="1" dirty="0">
                <a:solidFill>
                  <a:srgbClr val="FFFF00"/>
                </a:solidFill>
              </a:rPr>
              <a:t>ecosystems (temperature and precipitation).  </a:t>
            </a:r>
          </a:p>
          <a:p>
            <a:endParaRPr lang="en-US" altLang="en-US" sz="2000" b="1" dirty="0">
              <a:solidFill>
                <a:srgbClr val="FFFF00"/>
              </a:solidFill>
            </a:endParaRPr>
          </a:p>
          <a:p>
            <a:r>
              <a:rPr lang="en-US" altLang="en-US" b="1" dirty="0">
                <a:solidFill>
                  <a:srgbClr val="FFFF00"/>
                </a:solidFill>
              </a:rPr>
              <a:t>II. Climate has the potential to </a:t>
            </a:r>
            <a:r>
              <a:rPr lang="en-US" altLang="en-US" b="1" dirty="0" smtClean="0">
                <a:solidFill>
                  <a:srgbClr val="FFFF00"/>
                </a:solidFill>
              </a:rPr>
              <a:t>affect </a:t>
            </a:r>
            <a:r>
              <a:rPr lang="en-US" altLang="en-US" b="1" dirty="0">
                <a:solidFill>
                  <a:srgbClr val="FFFF00"/>
                </a:solidFill>
              </a:rPr>
              <a:t>fire regimes by: </a:t>
            </a:r>
          </a:p>
          <a:p>
            <a:endParaRPr lang="en-US" altLang="en-US" b="1" dirty="0">
              <a:solidFill>
                <a:srgbClr val="FFFF00"/>
              </a:solidFill>
            </a:endParaRPr>
          </a:p>
          <a:p>
            <a:r>
              <a:rPr lang="en-US" altLang="en-US" b="1" dirty="0">
                <a:solidFill>
                  <a:srgbClr val="FFFF00"/>
                </a:solidFill>
              </a:rPr>
              <a:t>	(1) altering species 	composition; </a:t>
            </a:r>
          </a:p>
          <a:p>
            <a:endParaRPr lang="en-US" altLang="en-US" b="1" dirty="0">
              <a:solidFill>
                <a:srgbClr val="FFFF00"/>
              </a:solidFill>
            </a:endParaRPr>
          </a:p>
          <a:p>
            <a:r>
              <a:rPr lang="en-US" altLang="en-US" b="1" dirty="0">
                <a:solidFill>
                  <a:srgbClr val="FFFF00"/>
                </a:solidFill>
              </a:rPr>
              <a:t>	(2) altering fire ignitions from 	lightening and;</a:t>
            </a:r>
          </a:p>
          <a:p>
            <a:endParaRPr lang="en-US" altLang="en-US" b="1" dirty="0">
              <a:solidFill>
                <a:srgbClr val="FFFF00"/>
              </a:solidFill>
            </a:endParaRPr>
          </a:p>
          <a:p>
            <a:r>
              <a:rPr lang="en-US" altLang="en-US" b="1" dirty="0">
                <a:solidFill>
                  <a:srgbClr val="FFFF00"/>
                </a:solidFill>
              </a:rPr>
              <a:t>	(3) altering weather 	conditions conducive to 	fire. </a:t>
            </a:r>
          </a:p>
        </p:txBody>
      </p:sp>
      <p:graphicFrame>
        <p:nvGraphicFramePr>
          <p:cNvPr id="53253" name="Object 5"/>
          <p:cNvGraphicFramePr>
            <a:graphicFrameLocks noChangeAspect="1"/>
          </p:cNvGraphicFramePr>
          <p:nvPr/>
        </p:nvGraphicFramePr>
        <p:xfrm>
          <a:off x="0" y="0"/>
          <a:ext cx="4114800" cy="6858000"/>
        </p:xfrm>
        <a:graphic>
          <a:graphicData uri="http://schemas.openxmlformats.org/presentationml/2006/ole">
            <mc:AlternateContent xmlns:mc="http://schemas.openxmlformats.org/markup-compatibility/2006">
              <mc:Choice xmlns:v="urn:schemas-microsoft-com:vml" Requires="v">
                <p:oleObj spid="_x0000_s1047" name="Photo Editor Photo" r:id="rId3" imgW="16228571" imgH="21638095" progId="MSPhotoEd.3">
                  <p:embed/>
                </p:oleObj>
              </mc:Choice>
              <mc:Fallback>
                <p:oleObj name="Photo Editor Photo" r:id="rId3" imgW="16228571" imgH="216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6858000"/>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4" name="Text Box 6"/>
          <p:cNvSpPr txBox="1">
            <a:spLocks noChangeArrowheads="1"/>
          </p:cNvSpPr>
          <p:nvPr/>
        </p:nvSpPr>
        <p:spPr bwMode="auto">
          <a:xfrm>
            <a:off x="7842250" y="6469591"/>
            <a:ext cx="84189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dirty="0">
                <a:solidFill>
                  <a:srgbClr val="FFFF00"/>
                </a:solidFill>
              </a:rPr>
              <a:t>Soja et al., 2004</a:t>
            </a:r>
          </a:p>
        </p:txBody>
      </p:sp>
      <p:sp>
        <p:nvSpPr>
          <p:cNvPr id="53255" name="Text Box 7"/>
          <p:cNvSpPr txBox="1">
            <a:spLocks noChangeArrowheads="1"/>
          </p:cNvSpPr>
          <p:nvPr/>
        </p:nvSpPr>
        <p:spPr bwMode="auto">
          <a:xfrm>
            <a:off x="120650" y="6415088"/>
            <a:ext cx="193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rgbClr val="FFFF00"/>
                </a:solidFill>
              </a:rPr>
              <a:t>Photo: S. Conard</a:t>
            </a:r>
          </a:p>
        </p:txBody>
      </p:sp>
    </p:spTree>
    <p:extLst>
      <p:ext uri="{BB962C8B-B14F-4D97-AF65-F5344CB8AC3E}">
        <p14:creationId xmlns:p14="http://schemas.microsoft.com/office/powerpoint/2010/main" val="96927226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314325" y="0"/>
            <a:ext cx="6924675" cy="835025"/>
          </a:xfrm>
          <a:prstGeom prst="rect">
            <a:avLst/>
          </a:prstGeom>
          <a:noFill/>
          <a:ln w="9525">
            <a:noFill/>
            <a:miter lim="800000"/>
            <a:headEnd/>
            <a:tailEnd/>
          </a:ln>
        </p:spPr>
        <p:txBody>
          <a:bodyPr anchor="ctr"/>
          <a:lstStyle/>
          <a:p>
            <a:r>
              <a:rPr lang="en-US" sz="2800" b="1" i="1" dirty="0" smtClean="0">
                <a:solidFill>
                  <a:schemeClr val="bg1"/>
                </a:solidFill>
              </a:rPr>
              <a:t>NASA Applied </a:t>
            </a:r>
            <a:r>
              <a:rPr lang="en-US" sz="2800" b="1" i="1" dirty="0">
                <a:solidFill>
                  <a:schemeClr val="bg1"/>
                </a:solidFill>
              </a:rPr>
              <a:t>Sciences Program</a:t>
            </a:r>
            <a:endParaRPr lang="en-US" sz="2000" b="1" i="1" dirty="0">
              <a:solidFill>
                <a:schemeClr val="bg1"/>
              </a:solidFill>
            </a:endParaRPr>
          </a:p>
        </p:txBody>
      </p:sp>
      <p:sp>
        <p:nvSpPr>
          <p:cNvPr id="20483" name="TextBox 3"/>
          <p:cNvSpPr txBox="1">
            <a:spLocks noChangeArrowheads="1"/>
          </p:cNvSpPr>
          <p:nvPr/>
        </p:nvSpPr>
        <p:spPr bwMode="auto">
          <a:xfrm>
            <a:off x="1787524" y="1355439"/>
            <a:ext cx="6728679" cy="4247317"/>
          </a:xfrm>
          <a:prstGeom prst="rect">
            <a:avLst/>
          </a:prstGeom>
          <a:noFill/>
          <a:ln w="9525">
            <a:noFill/>
            <a:miter lim="800000"/>
            <a:headEnd/>
            <a:tailEnd/>
          </a:ln>
        </p:spPr>
        <p:txBody>
          <a:bodyPr wrap="square">
            <a:spAutoFit/>
          </a:bodyPr>
          <a:lstStyle/>
          <a:p>
            <a:r>
              <a:rPr lang="en-US" sz="3200" i="1" dirty="0" smtClean="0">
                <a:solidFill>
                  <a:srgbClr val="000000"/>
                </a:solidFill>
                <a:cs typeface="Times New Roman" pitchFamily="18" charset="0"/>
              </a:rPr>
              <a:t>Vision</a:t>
            </a:r>
          </a:p>
          <a:p>
            <a:endParaRPr lang="en-US" sz="1400" dirty="0">
              <a:solidFill>
                <a:srgbClr val="000000"/>
              </a:solidFill>
              <a:cs typeface="Times New Roman" pitchFamily="18" charset="0"/>
            </a:endParaRPr>
          </a:p>
          <a:p>
            <a:r>
              <a:rPr lang="en-US" sz="3200" dirty="0" smtClean="0">
                <a:solidFill>
                  <a:srgbClr val="000000"/>
                </a:solidFill>
                <a:cs typeface="Times New Roman" pitchFamily="18" charset="0"/>
              </a:rPr>
              <a:t>Public </a:t>
            </a:r>
            <a:r>
              <a:rPr lang="en-US" sz="3200" dirty="0">
                <a:solidFill>
                  <a:srgbClr val="000000"/>
                </a:solidFill>
                <a:cs typeface="Times New Roman" pitchFamily="18" charset="0"/>
              </a:rPr>
              <a:t>and private organizations routinely and seamlessly integrate Earth observations in their </a:t>
            </a:r>
            <a:r>
              <a:rPr lang="en-US" sz="3200" dirty="0" smtClean="0">
                <a:solidFill>
                  <a:srgbClr val="000000"/>
                </a:solidFill>
                <a:cs typeface="Times New Roman" pitchFamily="18" charset="0"/>
              </a:rPr>
              <a:t>decisions and actions, and they demand </a:t>
            </a:r>
            <a:r>
              <a:rPr lang="en-US" sz="3200" dirty="0">
                <a:solidFill>
                  <a:srgbClr val="000000"/>
                </a:solidFill>
                <a:cs typeface="Times New Roman" pitchFamily="18" charset="0"/>
              </a:rPr>
              <a:t>additional observation types and Earth science knowledge.</a:t>
            </a:r>
            <a:endParaRPr lang="en-US" sz="3200" dirty="0">
              <a:solidFill>
                <a:srgbClr val="000000"/>
              </a:solidFill>
            </a:endParaRPr>
          </a:p>
          <a:p>
            <a:r>
              <a:rPr lang="en-US" sz="3200" dirty="0">
                <a:solidFill>
                  <a:srgbClr val="000000"/>
                </a:solidFill>
              </a:rPr>
              <a:t>	</a:t>
            </a:r>
          </a:p>
        </p:txBody>
      </p:sp>
      <p:pic>
        <p:nvPicPr>
          <p:cNvPr id="5" name="Picture 4" descr="klee_0.tmp"/>
          <p:cNvPicPr>
            <a:picLocks noChangeAspect="1"/>
          </p:cNvPicPr>
          <p:nvPr/>
        </p:nvPicPr>
        <p:blipFill>
          <a:blip r:embed="rId2" cstate="print"/>
          <a:srcRect l="86628"/>
          <a:stretch>
            <a:fillRect/>
          </a:stretch>
        </p:blipFill>
        <p:spPr>
          <a:xfrm>
            <a:off x="455794" y="1259490"/>
            <a:ext cx="914236" cy="5196114"/>
          </a:xfrm>
          <a:prstGeom prst="rect">
            <a:avLst/>
          </a:prstGeom>
          <a:effectLst>
            <a:softEdge rad="63500"/>
          </a:effectLst>
        </p:spPr>
      </p:pic>
    </p:spTree>
    <p:extLst>
      <p:ext uri="{BB962C8B-B14F-4D97-AF65-F5344CB8AC3E}">
        <p14:creationId xmlns:p14="http://schemas.microsoft.com/office/powerpoint/2010/main" val="3752864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63513" y="0"/>
            <a:ext cx="69246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800" b="1" i="1" dirty="0" smtClean="0">
                <a:solidFill>
                  <a:srgbClr val="FFFFFF"/>
                </a:solidFill>
              </a:rPr>
              <a:t>Fires Crosscut Application </a:t>
            </a:r>
            <a:r>
              <a:rPr lang="en-US" altLang="en-US" sz="2800" b="1" i="1" dirty="0" smtClean="0">
                <a:solidFill>
                  <a:srgbClr val="FFFFFF"/>
                </a:solidFill>
              </a:rPr>
              <a:t>Areas</a:t>
            </a:r>
          </a:p>
        </p:txBody>
      </p:sp>
      <p:grpSp>
        <p:nvGrpSpPr>
          <p:cNvPr id="24579" name="Group 34"/>
          <p:cNvGrpSpPr>
            <a:grpSpLocks/>
          </p:cNvGrpSpPr>
          <p:nvPr/>
        </p:nvGrpSpPr>
        <p:grpSpPr bwMode="auto">
          <a:xfrm>
            <a:off x="4416425" y="1788266"/>
            <a:ext cx="4579938" cy="3575050"/>
            <a:chOff x="4564065" y="1863470"/>
            <a:chExt cx="4579935" cy="3574837"/>
          </a:xfrm>
        </p:grpSpPr>
        <p:sp>
          <p:nvSpPr>
            <p:cNvPr id="24598" name="Text Box 11"/>
            <p:cNvSpPr txBox="1">
              <a:spLocks noChangeArrowheads="1"/>
            </p:cNvSpPr>
            <p:nvPr/>
          </p:nvSpPr>
          <p:spPr bwMode="auto">
            <a:xfrm>
              <a:off x="5188515" y="5180408"/>
              <a:ext cx="1218852" cy="25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dirty="0" smtClean="0">
                  <a:solidFill>
                    <a:srgbClr val="000066"/>
                  </a:solidFill>
                  <a:cs typeface="Times New Roman" pitchFamily="18" charset="0"/>
                </a:rPr>
                <a:t>Energy</a:t>
              </a:r>
            </a:p>
          </p:txBody>
        </p:sp>
        <p:grpSp>
          <p:nvGrpSpPr>
            <p:cNvPr id="24599" name="Group 38"/>
            <p:cNvGrpSpPr>
              <a:grpSpLocks/>
            </p:cNvGrpSpPr>
            <p:nvPr/>
          </p:nvGrpSpPr>
          <p:grpSpPr bwMode="auto">
            <a:xfrm>
              <a:off x="6113617" y="1863470"/>
              <a:ext cx="1259701" cy="1551952"/>
              <a:chOff x="2207260" y="1640559"/>
              <a:chExt cx="1517650" cy="1849853"/>
            </a:xfrm>
          </p:grpSpPr>
          <p:sp>
            <p:nvSpPr>
              <p:cNvPr id="24607" name="Text Box 14"/>
              <p:cNvSpPr txBox="1">
                <a:spLocks noChangeArrowheads="1"/>
              </p:cNvSpPr>
              <p:nvPr/>
            </p:nvSpPr>
            <p:spPr bwMode="auto">
              <a:xfrm>
                <a:off x="2207260" y="3183002"/>
                <a:ext cx="1517650" cy="30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Climate</a:t>
                </a:r>
              </a:p>
            </p:txBody>
          </p:sp>
          <p:pic>
            <p:nvPicPr>
              <p:cNvPr id="24608" name="Picture 13" descr="Nino Full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565" y="1640559"/>
                <a:ext cx="1463040" cy="14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600" name="Group 39"/>
            <p:cNvGrpSpPr>
              <a:grpSpLocks/>
            </p:cNvGrpSpPr>
            <p:nvPr/>
          </p:nvGrpSpPr>
          <p:grpSpPr bwMode="auto">
            <a:xfrm>
              <a:off x="4564065" y="1863470"/>
              <a:ext cx="1213582" cy="1549290"/>
              <a:chOff x="522160" y="1642585"/>
              <a:chExt cx="1463040" cy="1848392"/>
            </a:xfrm>
          </p:grpSpPr>
          <p:pic>
            <p:nvPicPr>
              <p:cNvPr id="24605" name="Picture 25" descr="Harvesting C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60" y="1642585"/>
                <a:ext cx="1463040" cy="146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6" name="Text Box 26"/>
              <p:cNvSpPr txBox="1">
                <a:spLocks noChangeArrowheads="1"/>
              </p:cNvSpPr>
              <p:nvPr/>
            </p:nvSpPr>
            <p:spPr bwMode="auto">
              <a:xfrm>
                <a:off x="567879" y="3183001"/>
                <a:ext cx="1371600"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Agriculture</a:t>
                </a:r>
              </a:p>
            </p:txBody>
          </p:sp>
        </p:grpSp>
        <p:grpSp>
          <p:nvGrpSpPr>
            <p:cNvPr id="24601" name="Group 40"/>
            <p:cNvGrpSpPr>
              <a:grpSpLocks/>
            </p:cNvGrpSpPr>
            <p:nvPr/>
          </p:nvGrpSpPr>
          <p:grpSpPr bwMode="auto">
            <a:xfrm>
              <a:off x="7544338" y="1863470"/>
              <a:ext cx="1599662" cy="1493388"/>
              <a:chOff x="6463729" y="4209375"/>
              <a:chExt cx="1927225" cy="1781741"/>
            </a:xfrm>
          </p:grpSpPr>
          <p:sp>
            <p:nvSpPr>
              <p:cNvPr id="24603" name="Text Box 20"/>
              <p:cNvSpPr txBox="1">
                <a:spLocks noChangeArrowheads="1"/>
              </p:cNvSpPr>
              <p:nvPr/>
            </p:nvSpPr>
            <p:spPr bwMode="auto">
              <a:xfrm>
                <a:off x="6463729" y="5729178"/>
                <a:ext cx="19272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Weather</a:t>
                </a:r>
              </a:p>
            </p:txBody>
          </p:sp>
          <p:pic>
            <p:nvPicPr>
              <p:cNvPr id="24604" name="Picture 19" descr="ISABEL-GOES_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821" y="4209375"/>
                <a:ext cx="1463040" cy="146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2" name="Text Box 29"/>
            <p:cNvSpPr txBox="1">
              <a:spLocks noChangeArrowheads="1"/>
            </p:cNvSpPr>
            <p:nvPr/>
          </p:nvSpPr>
          <p:spPr bwMode="auto">
            <a:xfrm>
              <a:off x="7100534" y="5162733"/>
              <a:ext cx="1013735" cy="25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Oceans</a:t>
              </a:r>
            </a:p>
          </p:txBody>
        </p:sp>
      </p:grpSp>
      <p:grpSp>
        <p:nvGrpSpPr>
          <p:cNvPr id="24580" name="Group 40"/>
          <p:cNvGrpSpPr>
            <a:grpSpLocks/>
          </p:cNvGrpSpPr>
          <p:nvPr/>
        </p:nvGrpSpPr>
        <p:grpSpPr bwMode="auto">
          <a:xfrm>
            <a:off x="407988" y="1788266"/>
            <a:ext cx="3219450" cy="4000500"/>
            <a:chOff x="407781" y="2527130"/>
            <a:chExt cx="3220316" cy="4000132"/>
          </a:xfrm>
        </p:grpSpPr>
        <p:grpSp>
          <p:nvGrpSpPr>
            <p:cNvPr id="24588" name="Group 37"/>
            <p:cNvGrpSpPr>
              <a:grpSpLocks/>
            </p:cNvGrpSpPr>
            <p:nvPr/>
          </p:nvGrpSpPr>
          <p:grpSpPr bwMode="auto">
            <a:xfrm>
              <a:off x="571394" y="4618516"/>
              <a:ext cx="1374344" cy="1723274"/>
              <a:chOff x="3850577" y="1642583"/>
              <a:chExt cx="1533525" cy="1848196"/>
            </a:xfrm>
          </p:grpSpPr>
          <p:sp>
            <p:nvSpPr>
              <p:cNvPr id="24596" name="Text Box 5"/>
              <p:cNvSpPr txBox="1">
                <a:spLocks noChangeArrowheads="1"/>
              </p:cNvSpPr>
              <p:nvPr/>
            </p:nvSpPr>
            <p:spPr bwMode="auto">
              <a:xfrm>
                <a:off x="3850577" y="3183002"/>
                <a:ext cx="1533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Disasters</a:t>
                </a:r>
              </a:p>
            </p:txBody>
          </p:sp>
          <p:pic>
            <p:nvPicPr>
              <p:cNvPr id="24597" name="Picture 4" descr="Hurricane Andrew person wal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5819" y="1642583"/>
                <a:ext cx="146304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9" name="Text Box 23"/>
            <p:cNvSpPr txBox="1">
              <a:spLocks noChangeArrowheads="1"/>
            </p:cNvSpPr>
            <p:nvPr/>
          </p:nvSpPr>
          <p:spPr bwMode="auto">
            <a:xfrm>
              <a:off x="2246640" y="6050221"/>
              <a:ext cx="1381457" cy="4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dirty="0" smtClean="0">
                  <a:solidFill>
                    <a:srgbClr val="000066"/>
                  </a:solidFill>
                  <a:cs typeface="Times New Roman" pitchFamily="18" charset="0"/>
                </a:rPr>
                <a:t>Ecological Forecasting</a:t>
              </a:r>
            </a:p>
          </p:txBody>
        </p:sp>
        <p:grpSp>
          <p:nvGrpSpPr>
            <p:cNvPr id="24590" name="Group 32"/>
            <p:cNvGrpSpPr>
              <a:grpSpLocks/>
            </p:cNvGrpSpPr>
            <p:nvPr/>
          </p:nvGrpSpPr>
          <p:grpSpPr bwMode="auto">
            <a:xfrm>
              <a:off x="2282209" y="2527130"/>
              <a:ext cx="1310321" cy="1906853"/>
              <a:chOff x="2046241" y="1863470"/>
              <a:chExt cx="1310321" cy="1906853"/>
            </a:xfrm>
          </p:grpSpPr>
          <p:sp>
            <p:nvSpPr>
              <p:cNvPr id="24594" name="Text Box 17"/>
              <p:cNvSpPr txBox="1">
                <a:spLocks noChangeArrowheads="1"/>
              </p:cNvSpPr>
              <p:nvPr/>
            </p:nvSpPr>
            <p:spPr bwMode="auto">
              <a:xfrm>
                <a:off x="2121311" y="3281662"/>
                <a:ext cx="1160180" cy="48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Water Resources</a:t>
                </a:r>
              </a:p>
            </p:txBody>
          </p:sp>
          <p:pic>
            <p:nvPicPr>
              <p:cNvPr id="24595" name="Picture 16" descr="Hydroelectric D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241" y="1863470"/>
                <a:ext cx="1310321" cy="13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91" name="Group 43"/>
            <p:cNvGrpSpPr>
              <a:grpSpLocks/>
            </p:cNvGrpSpPr>
            <p:nvPr/>
          </p:nvGrpSpPr>
          <p:grpSpPr bwMode="auto">
            <a:xfrm>
              <a:off x="407781" y="2527131"/>
              <a:ext cx="1701568" cy="1925509"/>
              <a:chOff x="918624" y="4226484"/>
              <a:chExt cx="1897728" cy="2063356"/>
            </a:xfrm>
          </p:grpSpPr>
          <p:sp>
            <p:nvSpPr>
              <p:cNvPr id="24592" name="Text Box 8"/>
              <p:cNvSpPr txBox="1">
                <a:spLocks noChangeArrowheads="1"/>
              </p:cNvSpPr>
              <p:nvPr/>
            </p:nvSpPr>
            <p:spPr bwMode="auto">
              <a:xfrm>
                <a:off x="918624" y="5729178"/>
                <a:ext cx="1897728" cy="5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b="1" smtClean="0">
                    <a:solidFill>
                      <a:srgbClr val="000066"/>
                    </a:solidFill>
                    <a:cs typeface="Times New Roman" pitchFamily="18" charset="0"/>
                  </a:rPr>
                  <a:t>Health &amp;</a:t>
                </a:r>
              </a:p>
              <a:p>
                <a:pPr algn="ctr"/>
                <a:r>
                  <a:rPr lang="en-US" altLang="en-US" sz="1400" b="1" smtClean="0">
                    <a:solidFill>
                      <a:srgbClr val="000066"/>
                    </a:solidFill>
                    <a:cs typeface="Times New Roman" pitchFamily="18" charset="0"/>
                  </a:rPr>
                  <a:t>Air Quality</a:t>
                </a:r>
              </a:p>
            </p:txBody>
          </p:sp>
          <p:pic>
            <p:nvPicPr>
              <p:cNvPr id="2459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968" y="4226484"/>
                <a:ext cx="1463040" cy="141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581" name="Rectangle 3"/>
          <p:cNvSpPr txBox="1">
            <a:spLocks noChangeArrowheads="1"/>
          </p:cNvSpPr>
          <p:nvPr/>
        </p:nvSpPr>
        <p:spPr bwMode="auto">
          <a:xfrm>
            <a:off x="8628063" y="600294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smtClean="0">
                <a:solidFill>
                  <a:srgbClr val="000000"/>
                </a:solidFill>
              </a:rPr>
              <a:t>|‌ </a:t>
            </a:r>
            <a:fld id="{CDC5040F-3B15-4303-A3DA-0414B600A4DE}" type="slidenum">
              <a:rPr lang="en-US" altLang="en-US" sz="1400" smtClean="0">
                <a:solidFill>
                  <a:srgbClr val="000000"/>
                </a:solidFill>
              </a:rPr>
              <a:pPr algn="r"/>
              <a:t>7</a:t>
            </a:fld>
            <a:endParaRPr lang="en-US" altLang="en-US" sz="1400" smtClean="0">
              <a:solidFill>
                <a:srgbClr val="000000"/>
              </a:solidFill>
            </a:endParaRPr>
          </a:p>
        </p:txBody>
      </p:sp>
      <p:cxnSp>
        <p:nvCxnSpPr>
          <p:cNvPr id="36" name="Straight Connector 35"/>
          <p:cNvCxnSpPr/>
          <p:nvPr/>
        </p:nvCxnSpPr>
        <p:spPr>
          <a:xfrm rot="5400000">
            <a:off x="1716087" y="3335057"/>
            <a:ext cx="4587875" cy="0"/>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
        <p:nvSpPr>
          <p:cNvPr id="24583" name="Rectangle 38"/>
          <p:cNvSpPr>
            <a:spLocks noChangeArrowheads="1"/>
          </p:cNvSpPr>
          <p:nvPr/>
        </p:nvSpPr>
        <p:spPr bwMode="auto">
          <a:xfrm>
            <a:off x="206375" y="834744"/>
            <a:ext cx="3746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38138" algn="l"/>
              </a:tabLst>
              <a:defRPr>
                <a:solidFill>
                  <a:schemeClr val="tx1"/>
                </a:solidFill>
                <a:latin typeface="Arial" pitchFamily="34" charset="0"/>
              </a:defRPr>
            </a:lvl1pPr>
            <a:lvl2pPr marL="742950" indent="-285750" eaLnBrk="0" hangingPunct="0">
              <a:tabLst>
                <a:tab pos="338138" algn="l"/>
              </a:tabLst>
              <a:defRPr>
                <a:solidFill>
                  <a:schemeClr val="tx1"/>
                </a:solidFill>
                <a:latin typeface="Arial" pitchFamily="34" charset="0"/>
              </a:defRPr>
            </a:lvl2pPr>
            <a:lvl3pPr marL="1143000" indent="-228600" eaLnBrk="0" hangingPunct="0">
              <a:tabLst>
                <a:tab pos="338138" algn="l"/>
              </a:tabLst>
              <a:defRPr>
                <a:solidFill>
                  <a:schemeClr val="tx1"/>
                </a:solidFill>
                <a:latin typeface="Arial" pitchFamily="34" charset="0"/>
              </a:defRPr>
            </a:lvl3pPr>
            <a:lvl4pPr marL="1600200" indent="-228600" eaLnBrk="0" hangingPunct="0">
              <a:tabLst>
                <a:tab pos="338138" algn="l"/>
              </a:tabLst>
              <a:defRPr>
                <a:solidFill>
                  <a:schemeClr val="tx1"/>
                </a:solidFill>
                <a:latin typeface="Arial" pitchFamily="34" charset="0"/>
              </a:defRPr>
            </a:lvl4pPr>
            <a:lvl5pPr marL="2057400" indent="-228600" eaLnBrk="0" hangingPunct="0">
              <a:tabLst>
                <a:tab pos="338138" algn="l"/>
              </a:tabLst>
              <a:defRPr>
                <a:solidFill>
                  <a:schemeClr val="tx1"/>
                </a:solidFill>
                <a:latin typeface="Arial" pitchFamily="34" charset="0"/>
              </a:defRPr>
            </a:lvl5pPr>
            <a:lvl6pPr marL="2514600" indent="-228600" eaLnBrk="0" fontAlgn="base" hangingPunct="0">
              <a:spcBef>
                <a:spcPct val="0"/>
              </a:spcBef>
              <a:spcAft>
                <a:spcPct val="0"/>
              </a:spcAft>
              <a:tabLst>
                <a:tab pos="338138" algn="l"/>
              </a:tabLst>
              <a:defRPr>
                <a:solidFill>
                  <a:schemeClr val="tx1"/>
                </a:solidFill>
                <a:latin typeface="Arial" pitchFamily="34" charset="0"/>
              </a:defRPr>
            </a:lvl6pPr>
            <a:lvl7pPr marL="2971800" indent="-228600" eaLnBrk="0" fontAlgn="base" hangingPunct="0">
              <a:spcBef>
                <a:spcPct val="0"/>
              </a:spcBef>
              <a:spcAft>
                <a:spcPct val="0"/>
              </a:spcAft>
              <a:tabLst>
                <a:tab pos="338138" algn="l"/>
              </a:tabLst>
              <a:defRPr>
                <a:solidFill>
                  <a:schemeClr val="tx1"/>
                </a:solidFill>
                <a:latin typeface="Arial" pitchFamily="34" charset="0"/>
              </a:defRPr>
            </a:lvl7pPr>
            <a:lvl8pPr marL="3429000" indent="-228600" eaLnBrk="0" fontAlgn="base" hangingPunct="0">
              <a:spcBef>
                <a:spcPct val="0"/>
              </a:spcBef>
              <a:spcAft>
                <a:spcPct val="0"/>
              </a:spcAft>
              <a:tabLst>
                <a:tab pos="338138" algn="l"/>
              </a:tabLst>
              <a:defRPr>
                <a:solidFill>
                  <a:schemeClr val="tx1"/>
                </a:solidFill>
                <a:latin typeface="Arial" pitchFamily="34" charset="0"/>
              </a:defRPr>
            </a:lvl8pPr>
            <a:lvl9pPr marL="3886200" indent="-228600" eaLnBrk="0" fontAlgn="base" hangingPunct="0">
              <a:spcBef>
                <a:spcPct val="0"/>
              </a:spcBef>
              <a:spcAft>
                <a:spcPct val="0"/>
              </a:spcAft>
              <a:tabLst>
                <a:tab pos="338138" algn="l"/>
              </a:tabLst>
              <a:defRPr>
                <a:solidFill>
                  <a:schemeClr val="tx1"/>
                </a:solidFill>
                <a:latin typeface="Arial" pitchFamily="34" charset="0"/>
              </a:defRPr>
            </a:lvl9pPr>
          </a:lstStyle>
          <a:p>
            <a:pPr algn="ctr">
              <a:spcAft>
                <a:spcPts val="600"/>
              </a:spcAft>
            </a:pPr>
            <a:r>
              <a:rPr lang="en-US" altLang="en-US" sz="2400" b="1" smtClean="0">
                <a:solidFill>
                  <a:srgbClr val="003300"/>
                </a:solidFill>
              </a:rPr>
              <a:t>Emphasis in </a:t>
            </a:r>
          </a:p>
          <a:p>
            <a:pPr algn="ctr">
              <a:spcAft>
                <a:spcPts val="600"/>
              </a:spcAft>
            </a:pPr>
            <a:r>
              <a:rPr lang="en-US" altLang="en-US" sz="2400" b="1" smtClean="0">
                <a:solidFill>
                  <a:srgbClr val="003300"/>
                </a:solidFill>
              </a:rPr>
              <a:t>4 Applications Areas</a:t>
            </a:r>
          </a:p>
        </p:txBody>
      </p:sp>
      <p:sp>
        <p:nvSpPr>
          <p:cNvPr id="24584" name="Rectangle 39"/>
          <p:cNvSpPr>
            <a:spLocks noChangeArrowheads="1"/>
          </p:cNvSpPr>
          <p:nvPr/>
        </p:nvSpPr>
        <p:spPr bwMode="auto">
          <a:xfrm>
            <a:off x="4352925" y="872844"/>
            <a:ext cx="4398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38138" algn="l"/>
              </a:tabLst>
              <a:defRPr>
                <a:solidFill>
                  <a:schemeClr val="tx1"/>
                </a:solidFill>
                <a:latin typeface="Arial" pitchFamily="34" charset="0"/>
              </a:defRPr>
            </a:lvl1pPr>
            <a:lvl2pPr marL="742950" indent="-285750" eaLnBrk="0" hangingPunct="0">
              <a:tabLst>
                <a:tab pos="338138" algn="l"/>
              </a:tabLst>
              <a:defRPr>
                <a:solidFill>
                  <a:schemeClr val="tx1"/>
                </a:solidFill>
                <a:latin typeface="Arial" pitchFamily="34" charset="0"/>
              </a:defRPr>
            </a:lvl2pPr>
            <a:lvl3pPr marL="1143000" indent="-228600" eaLnBrk="0" hangingPunct="0">
              <a:tabLst>
                <a:tab pos="338138" algn="l"/>
              </a:tabLst>
              <a:defRPr>
                <a:solidFill>
                  <a:schemeClr val="tx1"/>
                </a:solidFill>
                <a:latin typeface="Arial" pitchFamily="34" charset="0"/>
              </a:defRPr>
            </a:lvl3pPr>
            <a:lvl4pPr marL="1600200" indent="-228600" eaLnBrk="0" hangingPunct="0">
              <a:tabLst>
                <a:tab pos="338138" algn="l"/>
              </a:tabLst>
              <a:defRPr>
                <a:solidFill>
                  <a:schemeClr val="tx1"/>
                </a:solidFill>
                <a:latin typeface="Arial" pitchFamily="34" charset="0"/>
              </a:defRPr>
            </a:lvl4pPr>
            <a:lvl5pPr marL="2057400" indent="-228600" eaLnBrk="0" hangingPunct="0">
              <a:tabLst>
                <a:tab pos="338138" algn="l"/>
              </a:tabLst>
              <a:defRPr>
                <a:solidFill>
                  <a:schemeClr val="tx1"/>
                </a:solidFill>
                <a:latin typeface="Arial" pitchFamily="34" charset="0"/>
              </a:defRPr>
            </a:lvl5pPr>
            <a:lvl6pPr marL="2514600" indent="-228600" eaLnBrk="0" fontAlgn="base" hangingPunct="0">
              <a:spcBef>
                <a:spcPct val="0"/>
              </a:spcBef>
              <a:spcAft>
                <a:spcPct val="0"/>
              </a:spcAft>
              <a:tabLst>
                <a:tab pos="338138" algn="l"/>
              </a:tabLst>
              <a:defRPr>
                <a:solidFill>
                  <a:schemeClr val="tx1"/>
                </a:solidFill>
                <a:latin typeface="Arial" pitchFamily="34" charset="0"/>
              </a:defRPr>
            </a:lvl6pPr>
            <a:lvl7pPr marL="2971800" indent="-228600" eaLnBrk="0" fontAlgn="base" hangingPunct="0">
              <a:spcBef>
                <a:spcPct val="0"/>
              </a:spcBef>
              <a:spcAft>
                <a:spcPct val="0"/>
              </a:spcAft>
              <a:tabLst>
                <a:tab pos="338138" algn="l"/>
              </a:tabLst>
              <a:defRPr>
                <a:solidFill>
                  <a:schemeClr val="tx1"/>
                </a:solidFill>
                <a:latin typeface="Arial" pitchFamily="34" charset="0"/>
              </a:defRPr>
            </a:lvl7pPr>
            <a:lvl8pPr marL="3429000" indent="-228600" eaLnBrk="0" fontAlgn="base" hangingPunct="0">
              <a:spcBef>
                <a:spcPct val="0"/>
              </a:spcBef>
              <a:spcAft>
                <a:spcPct val="0"/>
              </a:spcAft>
              <a:tabLst>
                <a:tab pos="338138" algn="l"/>
              </a:tabLst>
              <a:defRPr>
                <a:solidFill>
                  <a:schemeClr val="tx1"/>
                </a:solidFill>
                <a:latin typeface="Arial" pitchFamily="34" charset="0"/>
              </a:defRPr>
            </a:lvl8pPr>
            <a:lvl9pPr marL="3886200" indent="-228600" eaLnBrk="0" fontAlgn="base" hangingPunct="0">
              <a:spcBef>
                <a:spcPct val="0"/>
              </a:spcBef>
              <a:spcAft>
                <a:spcPct val="0"/>
              </a:spcAft>
              <a:tabLst>
                <a:tab pos="338138" algn="l"/>
              </a:tabLst>
              <a:defRPr>
                <a:solidFill>
                  <a:schemeClr val="tx1"/>
                </a:solidFill>
                <a:latin typeface="Arial" pitchFamily="34" charset="0"/>
              </a:defRPr>
            </a:lvl9pPr>
          </a:lstStyle>
          <a:p>
            <a:pPr algn="ctr">
              <a:spcAft>
                <a:spcPts val="600"/>
              </a:spcAft>
            </a:pPr>
            <a:r>
              <a:rPr lang="en-US" altLang="en-US" sz="2400" b="1" i="1" smtClean="0">
                <a:solidFill>
                  <a:srgbClr val="000000"/>
                </a:solidFill>
              </a:rPr>
              <a:t>Support opportunities in </a:t>
            </a:r>
            <a:br>
              <a:rPr lang="en-US" altLang="en-US" sz="2400" b="1" i="1" smtClean="0">
                <a:solidFill>
                  <a:srgbClr val="000000"/>
                </a:solidFill>
              </a:rPr>
            </a:br>
            <a:r>
              <a:rPr lang="en-US" altLang="en-US" sz="2400" b="1" i="1" smtClean="0">
                <a:solidFill>
                  <a:srgbClr val="000000"/>
                </a:solidFill>
              </a:rPr>
              <a:t>5 additional areas</a:t>
            </a:r>
          </a:p>
        </p:txBody>
      </p:sp>
      <p:pic>
        <p:nvPicPr>
          <p:cNvPr id="37" name="Picture 5"/>
          <p:cNvPicPr>
            <a:picLocks noChangeAspect="1" noChangeArrowheads="1"/>
          </p:cNvPicPr>
          <p:nvPr/>
        </p:nvPicPr>
        <p:blipFill rotWithShape="1">
          <a:blip r:embed="rId8"/>
          <a:srcRect l="45935" r="31796"/>
          <a:stretch/>
        </p:blipFill>
        <p:spPr bwMode="auto">
          <a:xfrm>
            <a:off x="6851650" y="3812329"/>
            <a:ext cx="1216025" cy="1265237"/>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6" name="Picture 2"/>
          <p:cNvPicPr>
            <a:picLocks noChangeAspect="1" noChangeArrowheads="1"/>
          </p:cNvPicPr>
          <p:nvPr/>
        </p:nvPicPr>
        <p:blipFill>
          <a:blip r:embed="rId9">
            <a:extLst>
              <a:ext uri="{28A0092B-C50C-407E-A947-70E740481C1C}">
                <a14:useLocalDpi xmlns:a14="http://schemas.microsoft.com/office/drawing/2010/main" val="0"/>
              </a:ext>
            </a:extLst>
          </a:blip>
          <a:srcRect l="29280" r="40302" b="5110"/>
          <a:stretch>
            <a:fillRect/>
          </a:stretch>
        </p:blipFill>
        <p:spPr bwMode="auto">
          <a:xfrm>
            <a:off x="2281238" y="3880591"/>
            <a:ext cx="1311275" cy="1357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rotWithShape="1">
          <a:blip r:embed="rId10"/>
          <a:srcRect l="59783" t="13992" r="20876"/>
          <a:stretch/>
        </p:blipFill>
        <p:spPr bwMode="auto">
          <a:xfrm>
            <a:off x="5041900" y="3812329"/>
            <a:ext cx="1216025" cy="124777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11"/>
          <p:cNvSpPr txBox="1">
            <a:spLocks noChangeArrowheads="1"/>
          </p:cNvSpPr>
          <p:nvPr/>
        </p:nvSpPr>
        <p:spPr bwMode="auto">
          <a:xfrm>
            <a:off x="2057329" y="5975774"/>
            <a:ext cx="27129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b="1" dirty="0" smtClean="0">
                <a:solidFill>
                  <a:srgbClr val="000066"/>
                </a:solidFill>
                <a:cs typeface="Times New Roman" pitchFamily="18" charset="0"/>
              </a:rPr>
              <a:t>Crosscutting theme: </a:t>
            </a:r>
          </a:p>
          <a:p>
            <a:pPr algn="r"/>
            <a:r>
              <a:rPr lang="en-US" altLang="en-US" b="1" dirty="0" smtClean="0">
                <a:solidFill>
                  <a:srgbClr val="000066"/>
                </a:solidFill>
                <a:cs typeface="Times New Roman" pitchFamily="18" charset="0"/>
              </a:rPr>
              <a:t>Wildland Fires</a:t>
            </a:r>
            <a:endParaRPr lang="en-US" altLang="en-US" b="1" dirty="0" smtClean="0">
              <a:solidFill>
                <a:srgbClr val="000066"/>
              </a:solidFill>
              <a:cs typeface="Times New Roman" pitchFamily="18" charset="0"/>
            </a:endParaRPr>
          </a:p>
        </p:txBody>
      </p:sp>
      <p:pic>
        <p:nvPicPr>
          <p:cNvPr id="34" name="Picture 5" descr="nwont3-big"/>
          <p:cNvPicPr>
            <a:picLocks noChangeAspect="1" noChangeArrowheads="1"/>
          </p:cNvPicPr>
          <p:nvPr/>
        </p:nvPicPr>
        <p:blipFill rotWithShape="1">
          <a:blip r:embed="rId11" cstate="print">
            <a:lum bright="-20000"/>
          </a:blip>
          <a:srcRect l="56555" t="37184" r="17657" b="29519"/>
          <a:stretch/>
        </p:blipFill>
        <p:spPr bwMode="auto">
          <a:xfrm>
            <a:off x="4923020" y="5532122"/>
            <a:ext cx="1205194" cy="1263719"/>
          </a:xfrm>
          <a:prstGeom prst="rect">
            <a:avLst/>
          </a:prstGeom>
          <a:noFill/>
          <a:ln w="9525">
            <a:noFill/>
            <a:miter lim="800000"/>
            <a:headEnd/>
            <a:tailEnd/>
          </a:ln>
        </p:spPr>
      </p:pic>
      <p:sp>
        <p:nvSpPr>
          <p:cNvPr id="2" name="Left Arrow 1"/>
          <p:cNvSpPr/>
          <p:nvPr/>
        </p:nvSpPr>
        <p:spPr>
          <a:xfrm>
            <a:off x="407988" y="5981290"/>
            <a:ext cx="1948974" cy="484632"/>
          </a:xfrm>
          <a:prstGeom prst="lef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6191538" y="5981290"/>
            <a:ext cx="2118272" cy="484632"/>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8357937" y="5723622"/>
            <a:ext cx="0" cy="836927"/>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3925" y="5723622"/>
            <a:ext cx="0" cy="836927"/>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21473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a:spLocks noChangeArrowheads="1"/>
          </p:cNvSpPr>
          <p:nvPr/>
        </p:nvSpPr>
        <p:spPr bwMode="auto">
          <a:xfrm>
            <a:off x="2" y="90857"/>
            <a:ext cx="3039399" cy="2677656"/>
          </a:xfrm>
          <a:prstGeom prst="rect">
            <a:avLst/>
          </a:prstGeom>
          <a:noFill/>
          <a:ln w="9525">
            <a:noFill/>
            <a:miter lim="800000"/>
            <a:headEnd/>
            <a:tailEnd/>
          </a:ln>
        </p:spPr>
        <p:txBody>
          <a:bodyPr wrap="square">
            <a:spAutoFit/>
          </a:bodyPr>
          <a:lstStyle/>
          <a:p>
            <a:pPr algn="ctr"/>
            <a:r>
              <a:rPr lang="en-US" sz="2400" b="1" i="1" dirty="0" smtClean="0">
                <a:solidFill>
                  <a:srgbClr val="FFFF00"/>
                </a:solidFill>
              </a:rPr>
              <a:t>Applied Sciences Program</a:t>
            </a:r>
          </a:p>
          <a:p>
            <a:pPr algn="ctr"/>
            <a:r>
              <a:rPr lang="en-US" sz="2400" b="1" i="1" dirty="0" smtClean="0">
                <a:solidFill>
                  <a:srgbClr val="FFFF00"/>
                </a:solidFill>
              </a:rPr>
              <a:t>ROSES </a:t>
            </a:r>
            <a:endParaRPr lang="en-US" sz="2400" b="1" i="1" dirty="0" smtClean="0">
              <a:solidFill>
                <a:srgbClr val="FFFF00"/>
              </a:solidFill>
            </a:endParaRPr>
          </a:p>
          <a:p>
            <a:pPr algn="ctr"/>
            <a:r>
              <a:rPr lang="en-US" sz="2400" b="1" i="1" dirty="0" smtClean="0">
                <a:solidFill>
                  <a:srgbClr val="FFFF00"/>
                </a:solidFill>
              </a:rPr>
              <a:t>A.35 </a:t>
            </a:r>
            <a:r>
              <a:rPr lang="en-US" sz="2400" b="1" i="1" dirty="0">
                <a:solidFill>
                  <a:srgbClr val="FFFF00"/>
                </a:solidFill>
              </a:rPr>
              <a:t>Wildland </a:t>
            </a:r>
            <a:r>
              <a:rPr lang="en-US" sz="2400" b="1" i="1" dirty="0" smtClean="0">
                <a:solidFill>
                  <a:srgbClr val="FFFF00"/>
                </a:solidFill>
              </a:rPr>
              <a:t>Fires</a:t>
            </a:r>
          </a:p>
          <a:p>
            <a:pPr algn="ctr"/>
            <a:r>
              <a:rPr lang="en-US" sz="2400" b="1" i="1" dirty="0" smtClean="0">
                <a:solidFill>
                  <a:srgbClr val="FFFF00"/>
                </a:solidFill>
              </a:rPr>
              <a:t>Phase 2 Implementation selections 2014</a:t>
            </a:r>
            <a:endParaRPr lang="en-US" sz="2400" b="1" i="1"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00" y="2279326"/>
            <a:ext cx="3068946" cy="2305231"/>
          </a:xfrm>
          <a:prstGeom prst="rect">
            <a:avLst/>
          </a:prstGeom>
        </p:spPr>
      </p:pic>
      <p:sp>
        <p:nvSpPr>
          <p:cNvPr id="4" name="Rectangle 3"/>
          <p:cNvSpPr/>
          <p:nvPr/>
        </p:nvSpPr>
        <p:spPr>
          <a:xfrm>
            <a:off x="62052" y="4722216"/>
            <a:ext cx="4102322" cy="2092881"/>
          </a:xfrm>
          <a:prstGeom prst="rect">
            <a:avLst/>
          </a:prstGeom>
        </p:spPr>
        <p:txBody>
          <a:bodyPr wrap="square">
            <a:spAutoFit/>
          </a:bodyPr>
          <a:lstStyle/>
          <a:p>
            <a:pPr>
              <a:spcAft>
                <a:spcPts val="1200"/>
              </a:spcAft>
            </a:pPr>
            <a:r>
              <a:rPr lang="en-US" sz="2000" b="1" dirty="0" smtClean="0">
                <a:solidFill>
                  <a:prstClr val="white"/>
                </a:solidFill>
              </a:rPr>
              <a:t>Improve decision-making </a:t>
            </a:r>
            <a:r>
              <a:rPr lang="en-US" sz="2000" b="1" dirty="0">
                <a:solidFill>
                  <a:prstClr val="white"/>
                </a:solidFill>
              </a:rPr>
              <a:t>activities and actions on topics related to wildland fires, such as wildfires, rangeland fires, and prescribed </a:t>
            </a:r>
            <a:r>
              <a:rPr lang="en-US" sz="2000" b="1" dirty="0" smtClean="0">
                <a:solidFill>
                  <a:prstClr val="white"/>
                </a:solidFill>
              </a:rPr>
              <a:t>fires</a:t>
            </a:r>
            <a:r>
              <a:rPr lang="en-US" sz="800" b="1" dirty="0" smtClean="0">
                <a:solidFill>
                  <a:prstClr val="white"/>
                </a:solidFill>
              </a:rPr>
              <a:t> </a:t>
            </a:r>
          </a:p>
          <a:p>
            <a:pPr>
              <a:spcAft>
                <a:spcPts val="1200"/>
              </a:spcAft>
            </a:pPr>
            <a:r>
              <a:rPr lang="en-US" sz="2000" b="1" dirty="0" smtClean="0">
                <a:solidFill>
                  <a:prstClr val="white"/>
                </a:solidFill>
              </a:rPr>
              <a:t>(air quality, mitigation, restoration, </a:t>
            </a:r>
            <a:r>
              <a:rPr lang="en-US" sz="2000" b="1" dirty="0">
                <a:solidFill>
                  <a:prstClr val="white"/>
                </a:solidFill>
              </a:rPr>
              <a:t>p</a:t>
            </a:r>
            <a:r>
              <a:rPr lang="en-US" sz="2000" b="1" dirty="0" smtClean="0">
                <a:solidFill>
                  <a:prstClr val="white"/>
                </a:solidFill>
              </a:rPr>
              <a:t>re-fire planning</a:t>
            </a:r>
            <a:r>
              <a:rPr lang="en-US" sz="2000" b="1" dirty="0">
                <a:solidFill>
                  <a:prstClr val="white"/>
                </a:solidFill>
              </a:rPr>
              <a:t> </a:t>
            </a:r>
            <a:r>
              <a:rPr lang="en-US" sz="2000" b="1" dirty="0" smtClean="0">
                <a:solidFill>
                  <a:prstClr val="white"/>
                </a:solidFill>
              </a:rPr>
              <a:t>and</a:t>
            </a:r>
            <a:r>
              <a:rPr lang="en-US" sz="2000" b="1" dirty="0" smtClean="0">
                <a:solidFill>
                  <a:prstClr val="white"/>
                </a:solidFill>
              </a:rPr>
              <a:t> preparation). </a:t>
            </a:r>
            <a:endParaRPr lang="en-US" sz="2000" b="1" dirty="0">
              <a:solidFill>
                <a:prstClr val="white"/>
              </a:solidFill>
            </a:endParaRPr>
          </a:p>
        </p:txBody>
      </p:sp>
      <p:sp>
        <p:nvSpPr>
          <p:cNvPr id="24" name="Rectangle 23"/>
          <p:cNvSpPr/>
          <p:nvPr/>
        </p:nvSpPr>
        <p:spPr>
          <a:xfrm>
            <a:off x="646396" y="3157908"/>
            <a:ext cx="1746609" cy="677108"/>
          </a:xfrm>
          <a:prstGeom prst="rect">
            <a:avLst/>
          </a:prstGeom>
        </p:spPr>
        <p:txBody>
          <a:bodyPr wrap="square">
            <a:spAutoFit/>
          </a:bodyPr>
          <a:lstStyle/>
          <a:p>
            <a:pPr algn="ctr">
              <a:spcAft>
                <a:spcPts val="1200"/>
              </a:spcAft>
            </a:pPr>
            <a:r>
              <a:rPr lang="en-US" sz="2000" b="1" dirty="0" smtClean="0">
                <a:solidFill>
                  <a:srgbClr val="FFFF00"/>
                </a:solidFill>
              </a:rPr>
              <a:t>SOLICITATION</a:t>
            </a:r>
            <a:r>
              <a:rPr lang="en-US" b="1" dirty="0" smtClean="0">
                <a:solidFill>
                  <a:srgbClr val="FFFF00"/>
                </a:solidFill>
              </a:rPr>
              <a:t> OBJECTIVES</a:t>
            </a:r>
            <a:endParaRPr lang="en-US" b="1" dirty="0">
              <a:solidFill>
                <a:srgbClr val="FFFF00"/>
              </a:solidFill>
            </a:endParaRPr>
          </a:p>
        </p:txBody>
      </p:sp>
      <p:sp>
        <p:nvSpPr>
          <p:cNvPr id="25" name="Rectangle 24"/>
          <p:cNvSpPr/>
          <p:nvPr/>
        </p:nvSpPr>
        <p:spPr>
          <a:xfrm>
            <a:off x="3431749" y="372053"/>
            <a:ext cx="1746609" cy="1015663"/>
          </a:xfrm>
          <a:prstGeom prst="rect">
            <a:avLst/>
          </a:prstGeom>
        </p:spPr>
        <p:txBody>
          <a:bodyPr wrap="square">
            <a:spAutoFit/>
          </a:bodyPr>
          <a:lstStyle/>
          <a:p>
            <a:pPr algn="ctr">
              <a:spcAft>
                <a:spcPts val="1200"/>
              </a:spcAft>
            </a:pPr>
            <a:r>
              <a:rPr lang="en-US" sz="2000" b="1" dirty="0" smtClean="0">
                <a:solidFill>
                  <a:srgbClr val="FFFF00"/>
                </a:solidFill>
              </a:rPr>
              <a:t>DEVELOP A TWO-PHASE APPROACH</a:t>
            </a:r>
            <a:endParaRPr lang="en-US" b="1" dirty="0">
              <a:solidFill>
                <a:srgbClr val="FFFF00"/>
              </a:solidFill>
            </a:endParaRPr>
          </a:p>
        </p:txBody>
      </p:sp>
      <p:sp>
        <p:nvSpPr>
          <p:cNvPr id="6" name="Right Arrow 5"/>
          <p:cNvSpPr/>
          <p:nvPr/>
        </p:nvSpPr>
        <p:spPr>
          <a:xfrm>
            <a:off x="5016136" y="726072"/>
            <a:ext cx="978408" cy="646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Down Arrow 6"/>
          <p:cNvSpPr/>
          <p:nvPr/>
        </p:nvSpPr>
        <p:spPr>
          <a:xfrm>
            <a:off x="1277384" y="3807330"/>
            <a:ext cx="484632" cy="9012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6306931" y="146350"/>
            <a:ext cx="2672921" cy="830997"/>
          </a:xfrm>
          <a:prstGeom prst="rect">
            <a:avLst/>
          </a:prstGeom>
        </p:spPr>
        <p:txBody>
          <a:bodyPr wrap="square">
            <a:spAutoFit/>
          </a:bodyPr>
          <a:lstStyle/>
          <a:p>
            <a:pPr>
              <a:spcAft>
                <a:spcPts val="1200"/>
              </a:spcAft>
            </a:pPr>
            <a:r>
              <a:rPr lang="en-US" sz="2400" b="1" dirty="0" smtClean="0">
                <a:solidFill>
                  <a:srgbClr val="FFFF00"/>
                </a:solidFill>
              </a:rPr>
              <a:t>PHASE </a:t>
            </a:r>
            <a:r>
              <a:rPr lang="en-US" sz="2400" b="1" dirty="0" smtClean="0">
                <a:solidFill>
                  <a:srgbClr val="FFFF00"/>
                </a:solidFill>
              </a:rPr>
              <a:t>1 FEASIBILITY</a:t>
            </a:r>
            <a:endParaRPr lang="en-US" sz="2400" b="1" dirty="0">
              <a:solidFill>
                <a:srgbClr val="FFFF00"/>
              </a:solidFill>
            </a:endParaRPr>
          </a:p>
        </p:txBody>
      </p:sp>
      <p:sp>
        <p:nvSpPr>
          <p:cNvPr id="27" name="Rectangle 26"/>
          <p:cNvSpPr/>
          <p:nvPr/>
        </p:nvSpPr>
        <p:spPr>
          <a:xfrm>
            <a:off x="6125564" y="1003885"/>
            <a:ext cx="3035654" cy="1154162"/>
          </a:xfrm>
          <a:prstGeom prst="rect">
            <a:avLst/>
          </a:prstGeom>
        </p:spPr>
        <p:txBody>
          <a:bodyPr wrap="square">
            <a:spAutoFit/>
          </a:bodyPr>
          <a:lstStyle/>
          <a:p>
            <a:pPr marL="171450" indent="-171450">
              <a:spcAft>
                <a:spcPts val="600"/>
              </a:spcAft>
              <a:buFont typeface="Arial" panose="020B0604020202020204" pitchFamily="34" charset="0"/>
              <a:buChar char="•"/>
            </a:pPr>
            <a:r>
              <a:rPr lang="en-US" sz="1600" b="1" dirty="0" smtClean="0">
                <a:solidFill>
                  <a:prstClr val="white"/>
                </a:solidFill>
              </a:rPr>
              <a:t>Develop baseline, fire-related applications tools, information, models, or technologies;</a:t>
            </a:r>
          </a:p>
          <a:p>
            <a:pPr marL="171450" indent="-171450">
              <a:spcAft>
                <a:spcPts val="600"/>
              </a:spcAft>
              <a:buFont typeface="Arial" panose="020B0604020202020204" pitchFamily="34" charset="0"/>
              <a:buChar char="•"/>
            </a:pPr>
            <a:r>
              <a:rPr lang="en-US" sz="1600" b="1" dirty="0" smtClean="0">
                <a:solidFill>
                  <a:prstClr val="white"/>
                </a:solidFill>
              </a:rPr>
              <a:t>Early partnership engagement</a:t>
            </a:r>
            <a:endParaRPr lang="en-US" sz="1600" b="1" dirty="0">
              <a:solidFill>
                <a:prstClr val="white"/>
              </a:solidFill>
            </a:endParaRPr>
          </a:p>
        </p:txBody>
      </p:sp>
      <p:sp>
        <p:nvSpPr>
          <p:cNvPr id="8" name="Rectangle 7"/>
          <p:cNvSpPr/>
          <p:nvPr/>
        </p:nvSpPr>
        <p:spPr>
          <a:xfrm>
            <a:off x="6195503" y="4921194"/>
            <a:ext cx="2895456" cy="1723549"/>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b="1" i="1" dirty="0" smtClean="0">
                <a:solidFill>
                  <a:prstClr val="white"/>
                </a:solidFill>
              </a:rPr>
              <a:t>Focuses investments </a:t>
            </a:r>
            <a:r>
              <a:rPr lang="en-US" sz="1600" b="1" i="1" dirty="0">
                <a:solidFill>
                  <a:prstClr val="white"/>
                </a:solidFill>
              </a:rPr>
              <a:t>on </a:t>
            </a:r>
            <a:r>
              <a:rPr lang="en-US" sz="1600" b="1" i="1" dirty="0" smtClean="0">
                <a:solidFill>
                  <a:prstClr val="white"/>
                </a:solidFill>
              </a:rPr>
              <a:t>projects with </a:t>
            </a:r>
            <a:r>
              <a:rPr lang="en-US" sz="1600" b="1" i="1" dirty="0">
                <a:solidFill>
                  <a:prstClr val="white"/>
                </a:solidFill>
              </a:rPr>
              <a:t>high-reward </a:t>
            </a:r>
            <a:r>
              <a:rPr lang="en-US" sz="1600" b="1" i="1" dirty="0" smtClean="0">
                <a:solidFill>
                  <a:prstClr val="white"/>
                </a:solidFill>
              </a:rPr>
              <a:t>potential.</a:t>
            </a:r>
          </a:p>
          <a:p>
            <a:pPr marL="285750" indent="-285750">
              <a:spcAft>
                <a:spcPts val="1200"/>
              </a:spcAft>
              <a:buFont typeface="Arial" panose="020B0604020202020204" pitchFamily="34" charset="0"/>
              <a:buChar char="•"/>
            </a:pPr>
            <a:r>
              <a:rPr lang="en-US" sz="1600" b="1" i="1" dirty="0" smtClean="0">
                <a:solidFill>
                  <a:prstClr val="white"/>
                </a:solidFill>
              </a:rPr>
              <a:t>Prioritizes partners with  </a:t>
            </a:r>
            <a:r>
              <a:rPr lang="en-US" sz="1600" b="1" i="1" dirty="0">
                <a:solidFill>
                  <a:prstClr val="white"/>
                </a:solidFill>
              </a:rPr>
              <a:t>commitment to adopting </a:t>
            </a:r>
            <a:r>
              <a:rPr lang="en-US" sz="1600" b="1" i="1" dirty="0" smtClean="0">
                <a:solidFill>
                  <a:prstClr val="white"/>
                </a:solidFill>
              </a:rPr>
              <a:t>project </a:t>
            </a:r>
            <a:r>
              <a:rPr lang="en-US" sz="1600" b="1" i="1" dirty="0">
                <a:solidFill>
                  <a:prstClr val="white"/>
                </a:solidFill>
              </a:rPr>
              <a:t>results. </a:t>
            </a:r>
          </a:p>
        </p:txBody>
      </p:sp>
      <p:sp>
        <p:nvSpPr>
          <p:cNvPr id="11" name="Down Arrow 10"/>
          <p:cNvSpPr/>
          <p:nvPr/>
        </p:nvSpPr>
        <p:spPr>
          <a:xfrm rot="18859265">
            <a:off x="5501959" y="1773525"/>
            <a:ext cx="716379"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6306931" y="2523315"/>
            <a:ext cx="2672921" cy="830997"/>
          </a:xfrm>
          <a:prstGeom prst="rect">
            <a:avLst/>
          </a:prstGeom>
        </p:spPr>
        <p:txBody>
          <a:bodyPr wrap="square">
            <a:spAutoFit/>
          </a:bodyPr>
          <a:lstStyle/>
          <a:p>
            <a:pPr>
              <a:spcAft>
                <a:spcPts val="1200"/>
              </a:spcAft>
            </a:pPr>
            <a:r>
              <a:rPr lang="en-US" sz="2400" b="1" dirty="0" smtClean="0">
                <a:solidFill>
                  <a:srgbClr val="FFFF00"/>
                </a:solidFill>
              </a:rPr>
              <a:t>PHASE 2 </a:t>
            </a:r>
            <a:r>
              <a:rPr lang="en-US" sz="2400" b="1" dirty="0" smtClean="0">
                <a:solidFill>
                  <a:srgbClr val="FFFF00"/>
                </a:solidFill>
              </a:rPr>
              <a:t>IMPLEMENTATION </a:t>
            </a:r>
            <a:endParaRPr lang="en-US" sz="2400" b="1" dirty="0">
              <a:solidFill>
                <a:srgbClr val="FFFF00"/>
              </a:solidFill>
            </a:endParaRPr>
          </a:p>
        </p:txBody>
      </p:sp>
      <p:sp>
        <p:nvSpPr>
          <p:cNvPr id="29" name="Rectangle 28"/>
          <p:cNvSpPr/>
          <p:nvPr/>
        </p:nvSpPr>
        <p:spPr>
          <a:xfrm>
            <a:off x="6125564" y="3283190"/>
            <a:ext cx="3035654" cy="1323439"/>
          </a:xfrm>
          <a:prstGeom prst="rect">
            <a:avLst/>
          </a:prstGeom>
        </p:spPr>
        <p:txBody>
          <a:bodyPr wrap="square">
            <a:spAutoFit/>
          </a:bodyPr>
          <a:lstStyle/>
          <a:p>
            <a:pPr marL="171450" indent="-171450">
              <a:spcAft>
                <a:spcPts val="600"/>
              </a:spcAft>
              <a:buFont typeface="Arial" panose="020B0604020202020204" pitchFamily="34" charset="0"/>
              <a:buChar char="•"/>
            </a:pPr>
            <a:r>
              <a:rPr lang="en-US" sz="1600" b="1" dirty="0" smtClean="0">
                <a:solidFill>
                  <a:prstClr val="white"/>
                </a:solidFill>
              </a:rPr>
              <a:t>Transitioning </a:t>
            </a:r>
            <a:r>
              <a:rPr lang="en-US" sz="1600" b="1" dirty="0">
                <a:solidFill>
                  <a:prstClr val="white"/>
                </a:solidFill>
              </a:rPr>
              <a:t>feasible, beneficial applications to an operational status with the partner organization and/or end users.</a:t>
            </a:r>
          </a:p>
        </p:txBody>
      </p:sp>
      <p:sp>
        <p:nvSpPr>
          <p:cNvPr id="30" name="Rectangle 29"/>
          <p:cNvSpPr/>
          <p:nvPr/>
        </p:nvSpPr>
        <p:spPr>
          <a:xfrm>
            <a:off x="3698696" y="5339636"/>
            <a:ext cx="1746609" cy="400110"/>
          </a:xfrm>
          <a:prstGeom prst="rect">
            <a:avLst/>
          </a:prstGeom>
        </p:spPr>
        <p:txBody>
          <a:bodyPr wrap="square">
            <a:spAutoFit/>
          </a:bodyPr>
          <a:lstStyle/>
          <a:p>
            <a:pPr algn="ctr">
              <a:spcAft>
                <a:spcPts val="1200"/>
              </a:spcAft>
            </a:pPr>
            <a:r>
              <a:rPr lang="en-US" sz="2000" b="1" dirty="0" smtClean="0">
                <a:solidFill>
                  <a:srgbClr val="FFFF00"/>
                </a:solidFill>
              </a:rPr>
              <a:t>RESULTS</a:t>
            </a:r>
            <a:endParaRPr lang="en-US" b="1" dirty="0">
              <a:solidFill>
                <a:srgbClr val="FFFF00"/>
              </a:solidFill>
            </a:endParaRPr>
          </a:p>
        </p:txBody>
      </p:sp>
      <p:sp>
        <p:nvSpPr>
          <p:cNvPr id="31" name="Right Arrow 30"/>
          <p:cNvSpPr/>
          <p:nvPr/>
        </p:nvSpPr>
        <p:spPr>
          <a:xfrm>
            <a:off x="5147156" y="5283288"/>
            <a:ext cx="978408" cy="646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979536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8" grpId="0"/>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ChangeArrowheads="1"/>
          </p:cNvSpPr>
          <p:nvPr/>
        </p:nvSpPr>
        <p:spPr bwMode="auto">
          <a:xfrm>
            <a:off x="561975" y="1217613"/>
            <a:ext cx="76136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r>
              <a:rPr lang="en-US" sz="2400" b="1" dirty="0">
                <a:solidFill>
                  <a:srgbClr val="333399"/>
                </a:solidFill>
              </a:rPr>
              <a:t>Key Questions for </a:t>
            </a:r>
            <a:r>
              <a:rPr lang="en-US" sz="2400" b="1" dirty="0" smtClean="0">
                <a:solidFill>
                  <a:srgbClr val="333399"/>
                </a:solidFill>
              </a:rPr>
              <a:t>Evaluation</a:t>
            </a:r>
            <a:endParaRPr lang="en-US" sz="2400" b="1" dirty="0">
              <a:solidFill>
                <a:srgbClr val="333399"/>
              </a:solidFill>
            </a:endParaRPr>
          </a:p>
          <a:p>
            <a:pPr eaLnBrk="0" fontAlgn="base" hangingPunct="0">
              <a:spcBef>
                <a:spcPct val="0"/>
              </a:spcBef>
              <a:spcAft>
                <a:spcPct val="0"/>
              </a:spcAft>
            </a:pPr>
            <a:endParaRPr lang="en-US" sz="1000" b="1" dirty="0">
              <a:solidFill>
                <a:srgbClr val="000000"/>
              </a:solidFill>
              <a:ea typeface="Times New Roman" pitchFamily="18" charset="0"/>
              <a:cs typeface="Arial" pitchFamily="34" charset="0"/>
            </a:endParaRPr>
          </a:p>
          <a:p>
            <a:pPr eaLnBrk="0" fontAlgn="base" hangingPunct="0">
              <a:spcBef>
                <a:spcPct val="0"/>
              </a:spcBef>
              <a:spcAft>
                <a:spcPts val="1200"/>
              </a:spcAft>
            </a:pPr>
            <a:endParaRPr lang="en-US" sz="2400" dirty="0">
              <a:solidFill>
                <a:srgbClr val="000000"/>
              </a:solidFill>
            </a:endParaRPr>
          </a:p>
          <a:p>
            <a:pPr algn="ctr" eaLnBrk="0" fontAlgn="base" hangingPunct="0">
              <a:spcBef>
                <a:spcPct val="0"/>
              </a:spcBef>
              <a:spcAft>
                <a:spcPts val="1200"/>
              </a:spcAft>
            </a:pPr>
            <a:r>
              <a:rPr lang="en-US" sz="4000" dirty="0">
                <a:solidFill>
                  <a:srgbClr val="000000"/>
                </a:solidFill>
              </a:rPr>
              <a:t>Is it </a:t>
            </a:r>
            <a:r>
              <a:rPr lang="en-US" sz="4000" dirty="0" smtClean="0">
                <a:solidFill>
                  <a:srgbClr val="000000"/>
                </a:solidFill>
              </a:rPr>
              <a:t>feasible?</a:t>
            </a:r>
          </a:p>
          <a:p>
            <a:pPr algn="ctr" eaLnBrk="0" fontAlgn="base" hangingPunct="0">
              <a:spcBef>
                <a:spcPct val="0"/>
              </a:spcBef>
              <a:spcAft>
                <a:spcPts val="1200"/>
              </a:spcAft>
            </a:pPr>
            <a:r>
              <a:rPr lang="en-US" sz="4000" dirty="0" smtClean="0">
                <a:solidFill>
                  <a:srgbClr val="000000"/>
                </a:solidFill>
              </a:rPr>
              <a:t>Is </a:t>
            </a:r>
            <a:r>
              <a:rPr lang="en-US" sz="4000" dirty="0">
                <a:solidFill>
                  <a:srgbClr val="000000"/>
                </a:solidFill>
              </a:rPr>
              <a:t>it </a:t>
            </a:r>
            <a:r>
              <a:rPr lang="en-US" sz="4000" dirty="0" smtClean="0">
                <a:solidFill>
                  <a:srgbClr val="000000"/>
                </a:solidFill>
              </a:rPr>
              <a:t>valuable?</a:t>
            </a:r>
          </a:p>
          <a:p>
            <a:pPr algn="ctr" eaLnBrk="0" fontAlgn="base" hangingPunct="0">
              <a:spcBef>
                <a:spcPct val="0"/>
              </a:spcBef>
              <a:spcAft>
                <a:spcPts val="1200"/>
              </a:spcAft>
            </a:pPr>
            <a:r>
              <a:rPr lang="en-US" sz="4000" dirty="0" smtClean="0">
                <a:solidFill>
                  <a:srgbClr val="000000"/>
                </a:solidFill>
              </a:rPr>
              <a:t>Is there commitment? </a:t>
            </a:r>
            <a:endParaRPr lang="en-US" sz="4000" dirty="0">
              <a:solidFill>
                <a:srgbClr val="000000"/>
              </a:solidFill>
            </a:endParaRPr>
          </a:p>
          <a:p>
            <a:pPr algn="ctr" eaLnBrk="0" fontAlgn="base" hangingPunct="0">
              <a:spcBef>
                <a:spcPct val="0"/>
              </a:spcBef>
              <a:spcAft>
                <a:spcPts val="1200"/>
              </a:spcAft>
            </a:pPr>
            <a:endParaRPr lang="en-US" sz="4000" dirty="0">
              <a:solidFill>
                <a:srgbClr val="000000"/>
              </a:solidFill>
            </a:endParaRPr>
          </a:p>
          <a:p>
            <a:pPr eaLnBrk="0" fontAlgn="base" hangingPunct="0">
              <a:spcBef>
                <a:spcPct val="0"/>
              </a:spcBef>
              <a:spcAft>
                <a:spcPts val="1200"/>
              </a:spcAft>
            </a:pPr>
            <a:endParaRPr lang="en-US" sz="2400" dirty="0">
              <a:solidFill>
                <a:srgbClr val="000000"/>
              </a:solidFill>
            </a:endParaRPr>
          </a:p>
          <a:p>
            <a:pPr eaLnBrk="0" fontAlgn="base" hangingPunct="0">
              <a:spcBef>
                <a:spcPct val="0"/>
              </a:spcBef>
              <a:spcAft>
                <a:spcPct val="0"/>
              </a:spcAft>
            </a:pPr>
            <a:endParaRPr lang="en-US" sz="2000" dirty="0">
              <a:solidFill>
                <a:srgbClr val="000000"/>
              </a:solidFill>
              <a:cs typeface="Arial" pitchFamily="34" charset="0"/>
            </a:endParaRPr>
          </a:p>
          <a:p>
            <a:pPr eaLnBrk="0" fontAlgn="base" hangingPunct="0">
              <a:spcBef>
                <a:spcPct val="0"/>
              </a:spcBef>
              <a:spcAft>
                <a:spcPct val="0"/>
              </a:spcAft>
            </a:pPr>
            <a:endParaRPr lang="en-US" sz="2000" dirty="0">
              <a:solidFill>
                <a:srgbClr val="000000"/>
              </a:solidFill>
              <a:cs typeface="Arial" pitchFamily="34" charset="0"/>
            </a:endParaRPr>
          </a:p>
          <a:p>
            <a:pPr eaLnBrk="0" fontAlgn="base" hangingPunct="0">
              <a:spcBef>
                <a:spcPct val="0"/>
              </a:spcBef>
              <a:spcAft>
                <a:spcPct val="0"/>
              </a:spcAft>
            </a:pPr>
            <a:endParaRPr lang="en-US" sz="2000" i="1" dirty="0">
              <a:solidFill>
                <a:srgbClr val="000000"/>
              </a:solidFill>
              <a:cs typeface="Arial" pitchFamily="34" charset="0"/>
            </a:endParaRPr>
          </a:p>
          <a:p>
            <a:pPr eaLnBrk="0" fontAlgn="base" hangingPunct="0">
              <a:spcBef>
                <a:spcPct val="0"/>
              </a:spcBef>
              <a:spcAft>
                <a:spcPct val="0"/>
              </a:spcAft>
            </a:pPr>
            <a:endParaRPr lang="en-US" sz="2000" i="1" dirty="0">
              <a:solidFill>
                <a:srgbClr val="000000"/>
              </a:solidFill>
              <a:cs typeface="Arial" pitchFamily="34" charset="0"/>
            </a:endParaRPr>
          </a:p>
          <a:p>
            <a:pPr eaLnBrk="0" fontAlgn="base" hangingPunct="0">
              <a:spcBef>
                <a:spcPct val="0"/>
              </a:spcBef>
              <a:spcAft>
                <a:spcPct val="0"/>
              </a:spcAft>
            </a:pPr>
            <a:endParaRPr lang="en-US" sz="2000" i="1" dirty="0">
              <a:solidFill>
                <a:srgbClr val="000000"/>
              </a:solidFill>
              <a:cs typeface="Arial" pitchFamily="34" charset="0"/>
            </a:endParaRPr>
          </a:p>
          <a:p>
            <a:pPr eaLnBrk="0" fontAlgn="base" hangingPunct="0">
              <a:spcBef>
                <a:spcPct val="0"/>
              </a:spcBef>
              <a:spcAft>
                <a:spcPct val="0"/>
              </a:spcAft>
            </a:pPr>
            <a:endParaRPr lang="en-US" sz="2000" b="1" dirty="0">
              <a:solidFill>
                <a:srgbClr val="000000"/>
              </a:solidFill>
              <a:cs typeface="Arial" pitchFamily="34" charset="0"/>
            </a:endParaRPr>
          </a:p>
          <a:p>
            <a:pPr eaLnBrk="0" fontAlgn="base" hangingPunct="0">
              <a:spcBef>
                <a:spcPct val="0"/>
              </a:spcBef>
              <a:spcAft>
                <a:spcPct val="0"/>
              </a:spcAft>
            </a:pPr>
            <a:endParaRPr lang="en-US" sz="2000" b="1" dirty="0">
              <a:solidFill>
                <a:srgbClr val="000000"/>
              </a:solidFill>
              <a:cs typeface="Arial" pitchFamily="34" charset="0"/>
            </a:endParaRPr>
          </a:p>
          <a:p>
            <a:pPr eaLnBrk="0" fontAlgn="base" hangingPunct="0">
              <a:spcBef>
                <a:spcPct val="0"/>
              </a:spcBef>
              <a:spcAft>
                <a:spcPct val="0"/>
              </a:spcAft>
            </a:pPr>
            <a:endParaRPr lang="en-US" sz="2000" b="1" dirty="0">
              <a:solidFill>
                <a:srgbClr val="000000"/>
              </a:solidFill>
            </a:endParaRPr>
          </a:p>
          <a:p>
            <a:pPr eaLnBrk="0" fontAlgn="base" hangingPunct="0">
              <a:spcBef>
                <a:spcPct val="0"/>
              </a:spcBef>
              <a:spcAft>
                <a:spcPct val="0"/>
              </a:spcAft>
            </a:pPr>
            <a:endParaRPr lang="en-US" sz="2000" dirty="0">
              <a:solidFill>
                <a:srgbClr val="000000"/>
              </a:solidFill>
              <a:cs typeface="Times New Roman" pitchFamily="18" charset="0"/>
            </a:endParaRPr>
          </a:p>
        </p:txBody>
      </p:sp>
      <p:sp>
        <p:nvSpPr>
          <p:cNvPr id="84995"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sz="1400">
                <a:solidFill>
                  <a:srgbClr val="000000"/>
                </a:solidFill>
              </a:rPr>
              <a:t>|‌ </a:t>
            </a:r>
            <a:fld id="{666562FE-D062-48CB-86B7-53774D3A18B2}" type="slidenum">
              <a:rPr lang="en-US" sz="1400">
                <a:solidFill>
                  <a:srgbClr val="000000"/>
                </a:solidFill>
              </a:rPr>
              <a:pPr algn="r" fontAlgn="base">
                <a:spcBef>
                  <a:spcPct val="0"/>
                </a:spcBef>
                <a:spcAft>
                  <a:spcPct val="0"/>
                </a:spcAft>
              </a:pPr>
              <a:t>9</a:t>
            </a:fld>
            <a:endParaRPr lang="en-US" sz="1400">
              <a:solidFill>
                <a:srgbClr val="000000"/>
              </a:solidFill>
            </a:endParaRPr>
          </a:p>
        </p:txBody>
      </p:sp>
      <p:sp>
        <p:nvSpPr>
          <p:cNvPr id="6" name="Title 8"/>
          <p:cNvSpPr txBox="1">
            <a:spLocks/>
          </p:cNvSpPr>
          <p:nvPr/>
        </p:nvSpPr>
        <p:spPr bwMode="auto">
          <a:xfrm>
            <a:off x="130175" y="149225"/>
            <a:ext cx="7731125" cy="530225"/>
          </a:xfrm>
          <a:prstGeom prst="rect">
            <a:avLst/>
          </a:prstGeom>
          <a:solidFill>
            <a:schemeClr val="tx1"/>
          </a:solidFill>
          <a:ln>
            <a:miter lim="800000"/>
            <a:headEnd/>
            <a:tailEnd/>
          </a:ln>
        </p:spPr>
        <p:txBody>
          <a:bodyPr anchor="ctr"/>
          <a:lstStyle/>
          <a:p>
            <a:pPr eaLnBrk="0" fontAlgn="base" hangingPunct="0">
              <a:lnSpc>
                <a:spcPct val="85000"/>
              </a:lnSpc>
              <a:spcBef>
                <a:spcPct val="0"/>
              </a:spcBef>
              <a:spcAft>
                <a:spcPct val="0"/>
              </a:spcAft>
              <a:defRPr/>
            </a:pPr>
            <a:r>
              <a:rPr lang="en-US" sz="2800" b="1" i="1" kern="0" dirty="0">
                <a:solidFill>
                  <a:srgbClr val="FFFFFF"/>
                </a:solidFill>
                <a:ea typeface="+mj-ea"/>
                <a:cs typeface="+mj-cs"/>
              </a:rPr>
              <a:t>ROSES-2011 A.35</a:t>
            </a:r>
          </a:p>
        </p:txBody>
      </p:sp>
      <p:sp>
        <p:nvSpPr>
          <p:cNvPr id="5" name="Rectangle 4"/>
          <p:cNvSpPr>
            <a:spLocks noChangeArrowheads="1"/>
          </p:cNvSpPr>
          <p:nvPr/>
        </p:nvSpPr>
        <p:spPr bwMode="auto">
          <a:xfrm>
            <a:off x="1160463" y="5247209"/>
            <a:ext cx="6878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tabLst>
                <a:tab pos="342900" algn="l"/>
                <a:tab pos="1143000" algn="l"/>
              </a:tabLst>
            </a:pPr>
            <a:r>
              <a:rPr lang="en-US" sz="2400" b="1" i="1" dirty="0">
                <a:solidFill>
                  <a:srgbClr val="0000CC"/>
                </a:solidFill>
              </a:rPr>
              <a:t>A successful </a:t>
            </a:r>
            <a:r>
              <a:rPr lang="en-US" sz="2400" b="1" i="1" dirty="0" smtClean="0">
                <a:solidFill>
                  <a:srgbClr val="0000CC"/>
                </a:solidFill>
              </a:rPr>
              <a:t>project needs </a:t>
            </a:r>
            <a:r>
              <a:rPr lang="en-US" sz="2400" b="1" i="1" dirty="0">
                <a:solidFill>
                  <a:srgbClr val="0000CC"/>
                </a:solidFill>
              </a:rPr>
              <a:t>to be </a:t>
            </a:r>
            <a:r>
              <a:rPr lang="en-US" sz="2400" b="1" i="1" dirty="0" smtClean="0">
                <a:solidFill>
                  <a:srgbClr val="0000CC"/>
                </a:solidFill>
              </a:rPr>
              <a:t>technically achievable, useful, and wanted.</a:t>
            </a:r>
            <a:endParaRPr lang="en-US" sz="2800" b="1" i="1" dirty="0">
              <a:solidFill>
                <a:srgbClr val="0000CC"/>
              </a:solidFill>
            </a:endParaRPr>
          </a:p>
        </p:txBody>
      </p:sp>
    </p:spTree>
    <p:extLst>
      <p:ext uri="{BB962C8B-B14F-4D97-AF65-F5344CB8AC3E}">
        <p14:creationId xmlns:p14="http://schemas.microsoft.com/office/powerpoint/2010/main" val="2833896003"/>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Blank">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5104</TotalTime>
  <Words>2879</Words>
  <Application>Microsoft Office PowerPoint</Application>
  <PresentationFormat>On-screen Show (4:3)</PresentationFormat>
  <Paragraphs>375</Paragraphs>
  <Slides>23</Slides>
  <Notes>9</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23</vt:i4>
      </vt:variant>
    </vt:vector>
  </HeadingPairs>
  <TitlesOfParts>
    <vt:vector size="43" baseType="lpstr">
      <vt:lpstr>MS PGothic</vt:lpstr>
      <vt:lpstr>MS PGothic</vt:lpstr>
      <vt:lpstr>Arial</vt:lpstr>
      <vt:lpstr>Arial Narrow</vt:lpstr>
      <vt:lpstr>Arial Rounded MT Bold</vt:lpstr>
      <vt:lpstr>Calibri</vt:lpstr>
      <vt:lpstr>Comic Sans MS</vt:lpstr>
      <vt:lpstr>Helvetica</vt:lpstr>
      <vt:lpstr>Tahoma</vt:lpstr>
      <vt:lpstr>Times</vt:lpstr>
      <vt:lpstr>Times New Roman</vt:lpstr>
      <vt:lpstr>Wingdings</vt:lpstr>
      <vt:lpstr>ZapfDingbats</vt:lpstr>
      <vt:lpstr>5_Blank</vt:lpstr>
      <vt:lpstr>9_Blank</vt:lpstr>
      <vt:lpstr>13_Blank</vt:lpstr>
      <vt:lpstr>6_Blank</vt:lpstr>
      <vt:lpstr>Office Theme</vt:lpstr>
      <vt:lpstr>1_Office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VIIRS – The Next Generation of Fire Support</vt:lpstr>
      <vt:lpstr>VIIRS Supports Multi-National Fire Operations</vt:lpstr>
      <vt:lpstr> Informing U.S. National Emissions Inventories:  Rule and Regulatory setting ultimately for improving human health </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Friedl, Lawrence A. (HQ-DK000)</dc:creator>
  <cp:lastModifiedBy>Soja, Amber J. (LARC-E303)[NATIONAL INSTITUTE OF AEROSPACE]</cp:lastModifiedBy>
  <cp:revision>120</cp:revision>
  <dcterms:created xsi:type="dcterms:W3CDTF">2014-03-11T18:01:56Z</dcterms:created>
  <dcterms:modified xsi:type="dcterms:W3CDTF">2014-11-19T13:58:42Z</dcterms:modified>
</cp:coreProperties>
</file>